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D6FE"/>
    <a:srgbClr val="2767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0D8C4C-E1B6-46FA-8052-144895EDF095}" v="6" dt="2026-09-16T22:11:43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mitz, Stephanie LH" userId="c9e09235-d768-4bbd-8ab9-7de70ce59d8b" providerId="ADAL" clId="{6B4070D4-CBA6-4175-A392-8DE068AA0EBC}"/>
    <pc:docChg chg="custSel addSld delSld modSld">
      <pc:chgData name="Schmitz, Stephanie LH" userId="c9e09235-d768-4bbd-8ab9-7de70ce59d8b" providerId="ADAL" clId="{6B4070D4-CBA6-4175-A392-8DE068AA0EBC}" dt="2026-09-17T15:51:08.007" v="1175" actId="1076"/>
      <pc:docMkLst>
        <pc:docMk/>
      </pc:docMkLst>
      <pc:sldChg chg="del">
        <pc:chgData name="Schmitz, Stephanie LH" userId="c9e09235-d768-4bbd-8ab9-7de70ce59d8b" providerId="ADAL" clId="{6B4070D4-CBA6-4175-A392-8DE068AA0EBC}" dt="2026-09-16T21:49:00.825" v="48" actId="2696"/>
        <pc:sldMkLst>
          <pc:docMk/>
          <pc:sldMk cId="950854899" sldId="256"/>
        </pc:sldMkLst>
      </pc:sldChg>
      <pc:sldChg chg="addSp delSp modSp add mod setBg">
        <pc:chgData name="Schmitz, Stephanie LH" userId="c9e09235-d768-4bbd-8ab9-7de70ce59d8b" providerId="ADAL" clId="{6B4070D4-CBA6-4175-A392-8DE068AA0EBC}" dt="2026-09-17T15:51:08.007" v="1175" actId="1076"/>
        <pc:sldMkLst>
          <pc:docMk/>
          <pc:sldMk cId="0" sldId="259"/>
        </pc:sldMkLst>
        <pc:spChg chg="del">
          <ac:chgData name="Schmitz, Stephanie LH" userId="c9e09235-d768-4bbd-8ab9-7de70ce59d8b" providerId="ADAL" clId="{6B4070D4-CBA6-4175-A392-8DE068AA0EBC}" dt="2026-09-16T21:48:35.571" v="2" actId="478"/>
          <ac:spMkLst>
            <pc:docMk/>
            <pc:sldMk cId="0" sldId="259"/>
            <ac:spMk id="6" creationId="{00000000-0000-0000-0000-000000000000}"/>
          </ac:spMkLst>
        </pc:spChg>
        <pc:spChg chg="mod">
          <ac:chgData name="Schmitz, Stephanie LH" userId="c9e09235-d768-4bbd-8ab9-7de70ce59d8b" providerId="ADAL" clId="{6B4070D4-CBA6-4175-A392-8DE068AA0EBC}" dt="2026-09-16T22:06:00.277" v="120" actId="1076"/>
          <ac:spMkLst>
            <pc:docMk/>
            <pc:sldMk cId="0" sldId="259"/>
            <ac:spMk id="7" creationId="{00000000-0000-0000-0000-000000000000}"/>
          </ac:spMkLst>
        </pc:spChg>
        <pc:spChg chg="del">
          <ac:chgData name="Schmitz, Stephanie LH" userId="c9e09235-d768-4bbd-8ab9-7de70ce59d8b" providerId="ADAL" clId="{6B4070D4-CBA6-4175-A392-8DE068AA0EBC}" dt="2026-09-16T21:49:56.655" v="83" actId="478"/>
          <ac:spMkLst>
            <pc:docMk/>
            <pc:sldMk cId="0" sldId="259"/>
            <ac:spMk id="8" creationId="{00000000-0000-0000-0000-000000000000}"/>
          </ac:spMkLst>
        </pc:spChg>
        <pc:spChg chg="mod">
          <ac:chgData name="Schmitz, Stephanie LH" userId="c9e09235-d768-4bbd-8ab9-7de70ce59d8b" providerId="ADAL" clId="{6B4070D4-CBA6-4175-A392-8DE068AA0EBC}" dt="2026-09-16T22:05:41.354" v="114" actId="1076"/>
          <ac:spMkLst>
            <pc:docMk/>
            <pc:sldMk cId="0" sldId="259"/>
            <ac:spMk id="9" creationId="{00000000-0000-0000-0000-000000000000}"/>
          </ac:spMkLst>
        </pc:spChg>
        <pc:spChg chg="del mod">
          <ac:chgData name="Schmitz, Stephanie LH" userId="c9e09235-d768-4bbd-8ab9-7de70ce59d8b" providerId="ADAL" clId="{6B4070D4-CBA6-4175-A392-8DE068AA0EBC}" dt="2026-09-16T21:49:58.152" v="85" actId="478"/>
          <ac:spMkLst>
            <pc:docMk/>
            <pc:sldMk cId="0" sldId="259"/>
            <ac:spMk id="13" creationId="{00000000-0000-0000-0000-000000000000}"/>
          </ac:spMkLst>
        </pc:spChg>
        <pc:spChg chg="del">
          <ac:chgData name="Schmitz, Stephanie LH" userId="c9e09235-d768-4bbd-8ab9-7de70ce59d8b" providerId="ADAL" clId="{6B4070D4-CBA6-4175-A392-8DE068AA0EBC}" dt="2026-09-16T21:49:59.669" v="86" actId="478"/>
          <ac:spMkLst>
            <pc:docMk/>
            <pc:sldMk cId="0" sldId="259"/>
            <ac:spMk id="17" creationId="{00000000-0000-0000-0000-000000000000}"/>
          </ac:spMkLst>
        </pc:spChg>
        <pc:spChg chg="del">
          <ac:chgData name="Schmitz, Stephanie LH" userId="c9e09235-d768-4bbd-8ab9-7de70ce59d8b" providerId="ADAL" clId="{6B4070D4-CBA6-4175-A392-8DE068AA0EBC}" dt="2026-09-16T21:50:01.973" v="87" actId="478"/>
          <ac:spMkLst>
            <pc:docMk/>
            <pc:sldMk cId="0" sldId="259"/>
            <ac:spMk id="21" creationId="{00000000-0000-0000-0000-000000000000}"/>
          </ac:spMkLst>
        </pc:spChg>
        <pc:spChg chg="del">
          <ac:chgData name="Schmitz, Stephanie LH" userId="c9e09235-d768-4bbd-8ab9-7de70ce59d8b" providerId="ADAL" clId="{6B4070D4-CBA6-4175-A392-8DE068AA0EBC}" dt="2026-09-16T21:50:03.453" v="88" actId="478"/>
          <ac:spMkLst>
            <pc:docMk/>
            <pc:sldMk cId="0" sldId="259"/>
            <ac:spMk id="25" creationId="{00000000-0000-0000-0000-000000000000}"/>
          </ac:spMkLst>
        </pc:spChg>
        <pc:spChg chg="del">
          <ac:chgData name="Schmitz, Stephanie LH" userId="c9e09235-d768-4bbd-8ab9-7de70ce59d8b" providerId="ADAL" clId="{6B4070D4-CBA6-4175-A392-8DE068AA0EBC}" dt="2026-09-16T21:50:04.844" v="89" actId="478"/>
          <ac:spMkLst>
            <pc:docMk/>
            <pc:sldMk cId="0" sldId="259"/>
            <ac:spMk id="29" creationId="{00000000-0000-0000-0000-000000000000}"/>
          </ac:spMkLst>
        </pc:spChg>
        <pc:spChg chg="add del mod">
          <ac:chgData name="Schmitz, Stephanie LH" userId="c9e09235-d768-4bbd-8ab9-7de70ce59d8b" providerId="ADAL" clId="{6B4070D4-CBA6-4175-A392-8DE068AA0EBC}" dt="2026-09-16T22:06:38.513" v="286"/>
          <ac:spMkLst>
            <pc:docMk/>
            <pc:sldMk cId="0" sldId="259"/>
            <ac:spMk id="37" creationId="{CCE0019D-4C78-5FA3-8012-B3EE62C6762B}"/>
          </ac:spMkLst>
        </pc:spChg>
        <pc:grpChg chg="mod">
          <ac:chgData name="Schmitz, Stephanie LH" userId="c9e09235-d768-4bbd-8ab9-7de70ce59d8b" providerId="ADAL" clId="{6B4070D4-CBA6-4175-A392-8DE068AA0EBC}" dt="2026-09-16T22:05:01.623" v="97" actId="1076"/>
          <ac:grpSpMkLst>
            <pc:docMk/>
            <pc:sldMk cId="0" sldId="259"/>
            <ac:grpSpMk id="3" creationId="{00000000-0000-0000-0000-000000000000}"/>
          </ac:grpSpMkLst>
        </pc:grpChg>
        <pc:grpChg chg="del">
          <ac:chgData name="Schmitz, Stephanie LH" userId="c9e09235-d768-4bbd-8ab9-7de70ce59d8b" providerId="ADAL" clId="{6B4070D4-CBA6-4175-A392-8DE068AA0EBC}" dt="2026-09-16T22:05:51.312" v="118" actId="478"/>
          <ac:grpSpMkLst>
            <pc:docMk/>
            <pc:sldMk cId="0" sldId="259"/>
            <ac:grpSpMk id="10" creationId="{00000000-0000-0000-0000-000000000000}"/>
          </ac:grpSpMkLst>
        </pc:grpChg>
        <pc:grpChg chg="mod">
          <ac:chgData name="Schmitz, Stephanie LH" userId="c9e09235-d768-4bbd-8ab9-7de70ce59d8b" providerId="ADAL" clId="{6B4070D4-CBA6-4175-A392-8DE068AA0EBC}" dt="2026-09-16T22:05:27.440" v="107" actId="1076"/>
          <ac:grpSpMkLst>
            <pc:docMk/>
            <pc:sldMk cId="0" sldId="259"/>
            <ac:grpSpMk id="14" creationId="{00000000-0000-0000-0000-000000000000}"/>
          </ac:grpSpMkLst>
        </pc:grpChg>
        <pc:grpChg chg="mod">
          <ac:chgData name="Schmitz, Stephanie LH" userId="c9e09235-d768-4bbd-8ab9-7de70ce59d8b" providerId="ADAL" clId="{6B4070D4-CBA6-4175-A392-8DE068AA0EBC}" dt="2026-09-16T22:05:31.571" v="109" actId="1076"/>
          <ac:grpSpMkLst>
            <pc:docMk/>
            <pc:sldMk cId="0" sldId="259"/>
            <ac:grpSpMk id="18" creationId="{00000000-0000-0000-0000-000000000000}"/>
          </ac:grpSpMkLst>
        </pc:grpChg>
        <pc:grpChg chg="del">
          <ac:chgData name="Schmitz, Stephanie LH" userId="c9e09235-d768-4bbd-8ab9-7de70ce59d8b" providerId="ADAL" clId="{6B4070D4-CBA6-4175-A392-8DE068AA0EBC}" dt="2026-09-16T22:05:35.689" v="111" actId="478"/>
          <ac:grpSpMkLst>
            <pc:docMk/>
            <pc:sldMk cId="0" sldId="259"/>
            <ac:grpSpMk id="22" creationId="{00000000-0000-0000-0000-000000000000}"/>
          </ac:grpSpMkLst>
        </pc:grpChg>
        <pc:grpChg chg="del">
          <ac:chgData name="Schmitz, Stephanie LH" userId="c9e09235-d768-4bbd-8ab9-7de70ce59d8b" providerId="ADAL" clId="{6B4070D4-CBA6-4175-A392-8DE068AA0EBC}" dt="2026-09-16T22:05:36.727" v="112" actId="478"/>
          <ac:grpSpMkLst>
            <pc:docMk/>
            <pc:sldMk cId="0" sldId="259"/>
            <ac:grpSpMk id="26" creationId="{00000000-0000-0000-0000-000000000000}"/>
          </ac:grpSpMkLst>
        </pc:grpChg>
        <pc:picChg chg="add mod">
          <ac:chgData name="Schmitz, Stephanie LH" userId="c9e09235-d768-4bbd-8ab9-7de70ce59d8b" providerId="ADAL" clId="{6B4070D4-CBA6-4175-A392-8DE068AA0EBC}" dt="2026-09-17T15:51:08.007" v="1175" actId="1076"/>
          <ac:picMkLst>
            <pc:docMk/>
            <pc:sldMk cId="0" sldId="259"/>
            <ac:picMk id="8" creationId="{A8DABF0E-BCB3-625F-6674-8BC29CF02B7C}"/>
          </ac:picMkLst>
        </pc:picChg>
        <pc:picChg chg="add mod">
          <ac:chgData name="Schmitz, Stephanie LH" userId="c9e09235-d768-4bbd-8ab9-7de70ce59d8b" providerId="ADAL" clId="{6B4070D4-CBA6-4175-A392-8DE068AA0EBC}" dt="2026-09-16T22:05:44.091" v="115" actId="1076"/>
          <ac:picMkLst>
            <pc:docMk/>
            <pc:sldMk cId="0" sldId="259"/>
            <ac:picMk id="31" creationId="{97286369-9C4C-8D1C-5065-F78091601398}"/>
          </ac:picMkLst>
        </pc:picChg>
        <pc:picChg chg="add mod">
          <ac:chgData name="Schmitz, Stephanie LH" userId="c9e09235-d768-4bbd-8ab9-7de70ce59d8b" providerId="ADAL" clId="{6B4070D4-CBA6-4175-A392-8DE068AA0EBC}" dt="2026-09-16T22:05:55.455" v="119" actId="1076"/>
          <ac:picMkLst>
            <pc:docMk/>
            <pc:sldMk cId="0" sldId="259"/>
            <ac:picMk id="33" creationId="{2E6DDFBC-E24B-7F7F-984A-4BEAD7F5EB7E}"/>
          </ac:picMkLst>
        </pc:picChg>
        <pc:picChg chg="add del mod">
          <ac:chgData name="Schmitz, Stephanie LH" userId="c9e09235-d768-4bbd-8ab9-7de70ce59d8b" providerId="ADAL" clId="{6B4070D4-CBA6-4175-A392-8DE068AA0EBC}" dt="2026-09-17T15:46:06.818" v="1173" actId="478"/>
          <ac:picMkLst>
            <pc:docMk/>
            <pc:sldMk cId="0" sldId="259"/>
            <ac:picMk id="35" creationId="{C1D56301-97D0-C214-9CD9-DCD6E8416B3D}"/>
          </ac:picMkLst>
        </pc:picChg>
      </pc:sldChg>
      <pc:sldChg chg="addSp delSp modSp add mod">
        <pc:chgData name="Schmitz, Stephanie LH" userId="c9e09235-d768-4bbd-8ab9-7de70ce59d8b" providerId="ADAL" clId="{6B4070D4-CBA6-4175-A392-8DE068AA0EBC}" dt="2026-09-16T22:12:50.960" v="1172" actId="1076"/>
        <pc:sldMkLst>
          <pc:docMk/>
          <pc:sldMk cId="2306908257" sldId="260"/>
        </pc:sldMkLst>
        <pc:spChg chg="add mod">
          <ac:chgData name="Schmitz, Stephanie LH" userId="c9e09235-d768-4bbd-8ab9-7de70ce59d8b" providerId="ADAL" clId="{6B4070D4-CBA6-4175-A392-8DE068AA0EBC}" dt="2026-09-16T22:12:50.960" v="1172" actId="1076"/>
          <ac:spMkLst>
            <pc:docMk/>
            <pc:sldMk cId="2306908257" sldId="260"/>
            <ac:spMk id="8" creationId="{1DF34523-A8A5-D681-9458-E1FDA7A0EA1C}"/>
          </ac:spMkLst>
        </pc:spChg>
        <pc:spChg chg="mod">
          <ac:chgData name="Schmitz, Stephanie LH" userId="c9e09235-d768-4bbd-8ab9-7de70ce59d8b" providerId="ADAL" clId="{6B4070D4-CBA6-4175-A392-8DE068AA0EBC}" dt="2026-09-16T22:12:48.902" v="1171" actId="1076"/>
          <ac:spMkLst>
            <pc:docMk/>
            <pc:sldMk cId="2306908257" sldId="260"/>
            <ac:spMk id="9" creationId="{96E1CA02-B3B9-B84F-7C62-3F3FB81259A2}"/>
          </ac:spMkLst>
        </pc:spChg>
        <pc:grpChg chg="mod">
          <ac:chgData name="Schmitz, Stephanie LH" userId="c9e09235-d768-4bbd-8ab9-7de70ce59d8b" providerId="ADAL" clId="{6B4070D4-CBA6-4175-A392-8DE068AA0EBC}" dt="2026-09-16T22:07:01.926" v="308" actId="1076"/>
          <ac:grpSpMkLst>
            <pc:docMk/>
            <pc:sldMk cId="2306908257" sldId="260"/>
            <ac:grpSpMk id="3" creationId="{566F9219-43AF-FB3D-562B-35413A1A6879}"/>
          </ac:grpSpMkLst>
        </pc:grpChg>
        <pc:grpChg chg="del">
          <ac:chgData name="Schmitz, Stephanie LH" userId="c9e09235-d768-4bbd-8ab9-7de70ce59d8b" providerId="ADAL" clId="{6B4070D4-CBA6-4175-A392-8DE068AA0EBC}" dt="2026-09-16T22:06:49.396" v="301" actId="478"/>
          <ac:grpSpMkLst>
            <pc:docMk/>
            <pc:sldMk cId="2306908257" sldId="260"/>
            <ac:grpSpMk id="14" creationId="{7F39D393-8823-D0D1-46A9-473A37BCF2FF}"/>
          </ac:grpSpMkLst>
        </pc:grpChg>
        <pc:grpChg chg="del">
          <ac:chgData name="Schmitz, Stephanie LH" userId="c9e09235-d768-4bbd-8ab9-7de70ce59d8b" providerId="ADAL" clId="{6B4070D4-CBA6-4175-A392-8DE068AA0EBC}" dt="2026-09-16T22:06:50.134" v="302" actId="478"/>
          <ac:grpSpMkLst>
            <pc:docMk/>
            <pc:sldMk cId="2306908257" sldId="260"/>
            <ac:grpSpMk id="18" creationId="{83494258-A627-4F25-28A5-7E0733EE341E}"/>
          </ac:grpSpMkLst>
        </pc:grpChg>
        <pc:picChg chg="del">
          <ac:chgData name="Schmitz, Stephanie LH" userId="c9e09235-d768-4bbd-8ab9-7de70ce59d8b" providerId="ADAL" clId="{6B4070D4-CBA6-4175-A392-8DE068AA0EBC}" dt="2026-09-16T22:06:46.997" v="298" actId="478"/>
          <ac:picMkLst>
            <pc:docMk/>
            <pc:sldMk cId="2306908257" sldId="260"/>
            <ac:picMk id="31" creationId="{84CEFEAD-4EBD-33EF-C6E6-9EF47E500151}"/>
          </ac:picMkLst>
        </pc:picChg>
        <pc:picChg chg="del">
          <ac:chgData name="Schmitz, Stephanie LH" userId="c9e09235-d768-4bbd-8ab9-7de70ce59d8b" providerId="ADAL" clId="{6B4070D4-CBA6-4175-A392-8DE068AA0EBC}" dt="2026-09-16T22:06:47.708" v="299" actId="478"/>
          <ac:picMkLst>
            <pc:docMk/>
            <pc:sldMk cId="2306908257" sldId="260"/>
            <ac:picMk id="33" creationId="{E918672D-8F41-A1B6-BCA8-F84AF8BD4F9C}"/>
          </ac:picMkLst>
        </pc:picChg>
        <pc:picChg chg="del">
          <ac:chgData name="Schmitz, Stephanie LH" userId="c9e09235-d768-4bbd-8ab9-7de70ce59d8b" providerId="ADAL" clId="{6B4070D4-CBA6-4175-A392-8DE068AA0EBC}" dt="2026-09-16T22:06:48.204" v="300" actId="478"/>
          <ac:picMkLst>
            <pc:docMk/>
            <pc:sldMk cId="2306908257" sldId="260"/>
            <ac:picMk id="35" creationId="{836B93F5-620A-CE6D-A561-125BB6583200}"/>
          </ac:picMkLst>
        </pc:picChg>
      </pc:sldChg>
      <pc:sldChg chg="addSp modSp add mod setBg">
        <pc:chgData name="Schmitz, Stephanie LH" userId="c9e09235-d768-4bbd-8ab9-7de70ce59d8b" providerId="ADAL" clId="{6B4070D4-CBA6-4175-A392-8DE068AA0EBC}" dt="2026-09-16T22:12:02.259" v="1100" actId="1076"/>
        <pc:sldMkLst>
          <pc:docMk/>
          <pc:sldMk cId="1745821837" sldId="261"/>
        </pc:sldMkLst>
        <pc:spChg chg="mod">
          <ac:chgData name="Schmitz, Stephanie LH" userId="c9e09235-d768-4bbd-8ab9-7de70ce59d8b" providerId="ADAL" clId="{6B4070D4-CBA6-4175-A392-8DE068AA0EBC}" dt="2026-09-16T22:10:33.108" v="1029" actId="1076"/>
          <ac:spMkLst>
            <pc:docMk/>
            <pc:sldMk cId="1745821837" sldId="261"/>
            <ac:spMk id="8" creationId="{20217953-26EB-4D8F-09F2-BEAAFE2E365B}"/>
          </ac:spMkLst>
        </pc:spChg>
        <pc:spChg chg="mod">
          <ac:chgData name="Schmitz, Stephanie LH" userId="c9e09235-d768-4bbd-8ab9-7de70ce59d8b" providerId="ADAL" clId="{6B4070D4-CBA6-4175-A392-8DE068AA0EBC}" dt="2026-09-16T22:10:36.235" v="1030" actId="1076"/>
          <ac:spMkLst>
            <pc:docMk/>
            <pc:sldMk cId="1745821837" sldId="261"/>
            <ac:spMk id="9" creationId="{73C559A2-1130-91EB-61A3-CC220F7FA028}"/>
          </ac:spMkLst>
        </pc:spChg>
        <pc:spChg chg="add mod">
          <ac:chgData name="Schmitz, Stephanie LH" userId="c9e09235-d768-4bbd-8ab9-7de70ce59d8b" providerId="ADAL" clId="{6B4070D4-CBA6-4175-A392-8DE068AA0EBC}" dt="2026-09-16T22:12:02.259" v="1100" actId="1076"/>
          <ac:spMkLst>
            <pc:docMk/>
            <pc:sldMk cId="1745821837" sldId="261"/>
            <ac:spMk id="11" creationId="{054DB7D2-DC4D-9A76-E207-759429B43461}"/>
          </ac:spMkLst>
        </pc:spChg>
        <pc:picChg chg="add mod">
          <ac:chgData name="Schmitz, Stephanie LH" userId="c9e09235-d768-4bbd-8ab9-7de70ce59d8b" providerId="ADAL" clId="{6B4070D4-CBA6-4175-A392-8DE068AA0EBC}" dt="2026-09-16T22:11:39.040" v="1032" actId="1076"/>
          <ac:picMkLst>
            <pc:docMk/>
            <pc:sldMk cId="1745821837" sldId="261"/>
            <ac:picMk id="10" creationId="{8072F173-707C-C4B8-8FDA-F87F6530FBE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99C26-3844-D252-EF0B-96578BF03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7E0C5-8F71-BE35-08AE-1F20907F7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D8A7C-3449-A4D3-7219-E30F2EDC6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E58E2-49B1-304F-E12B-DC36D79A8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459A7-FE61-88ED-E7F6-7113A3A4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2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9DD24-4230-3DC5-D8B3-3933B0F30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DCE39-5411-58D1-EC5E-C99BA201E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CF4E-C3DA-F73F-593E-8F3CFFF9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F1677-D3FD-CD46-ABCF-7B3EF8A7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0CE6F-ECCA-A705-35EE-59311E197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0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AAB6-58B2-E788-1B39-B4FC7078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F3FD8-BFB4-90B0-2FDD-3098FA4F4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144A2-4B90-3CB3-4250-A59ACDC91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3DF60-4FFD-4B07-3A37-69E9F4527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41D91-80BC-0988-7747-1A25237C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9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5CC27-A92E-28CD-5F7B-90D04DBF0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C0E70-1A8C-408C-5BE7-8C13CA6B0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B7101-72A5-BB12-1F22-CD9D549F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FE457-F34F-72AC-C135-1EA81B211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4D1BF-62A8-465A-B595-B995D9E3A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EC4EB-5A0F-A629-A59E-9031E372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1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99173-B84B-A1D3-6F78-95D74D12D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4B4DD-00B2-6CB3-709D-F2F113F3A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5BD933-C84C-BA26-3AFC-6AA0B579F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5CD5E-F503-DB89-D10A-AD375F07E9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A975B0-5FDB-C961-7EB0-B72BB543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537F19-A6DC-7EDD-1A4E-486D66C5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29F053-1836-32B1-1335-57D3ED6F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BA92E0-8B3B-1493-B766-22AF60410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4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6B5AD-5C0A-07FA-64CD-D673D411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C1270-033F-C730-B32D-1D990348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6C633-A55F-1F8E-E18C-7931F5F62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C366BD-EC10-63F6-E0DF-FA7D775B2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8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9252D6-5096-7DC2-28E2-7E78883B1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B9543-1CF5-2CD7-FFEF-7428946E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02BA1-44AA-BBE3-230B-064E58ECD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3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7BE8-D8C8-CCFC-5002-2781298DD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6647B-0D2D-BC14-A46C-770D76C21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5D057-8514-9EE8-EBDB-3ECB45696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2ABD0-DD9B-B6AF-9FD4-5846CADA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17B45-01CB-43BF-6A9D-6046DA54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E00D7-EA3A-D01F-D2B0-82B1F5956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1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32AFF-E3D8-461C-685A-5E2CF4154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B7CAD-D2FC-D347-7C54-18E0C19B9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9F727-14FF-E5B1-B242-E7DD73088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3DC1B-2A50-CA70-F919-7E4B798DD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FEA3F-ABF5-1B0C-6CAA-59BC0E070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6AF02-F73F-62A8-E256-67F10D82A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80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4837F-6C40-CB58-D4B2-24944ACD2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6351B-D870-BD6D-924F-C45A16551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3F977-E26B-8DB1-22C0-28BFD4220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2A75D-5ADD-B9E3-5F6D-225783B3C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5603C-7754-1575-E696-1D4F8EBE4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8B5291-4628-B411-B9FF-DB068328F7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FD489-2ACC-21CF-9921-279C58508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CB71A-11D9-6470-0AE7-E3D7E7E3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8B7FF-2C5D-8515-20C7-92373DA93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3F312-C2F2-B82D-A560-ED55DEFD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8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BB1184-1EE8-8C0B-F74F-970BF611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2EA47-684C-C4E8-8C7A-C40F342C5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BBA2D-BB40-FFD0-4C08-5F636C9897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5C777E-3423-4FAF-9459-54802B9459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18846-DB4F-27BA-C303-9991C84271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65D64-D529-C5E9-E26E-21DC309F03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3E93C5-2C49-4E5A-A110-3C375DBE7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2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D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9587" y="607441"/>
            <a:ext cx="11573087" cy="0"/>
          </a:xfrm>
          <a:custGeom>
            <a:avLst/>
            <a:gdLst/>
            <a:ahLst/>
            <a:cxnLst/>
            <a:rect l="l" t="t" r="r" b="b"/>
            <a:pathLst>
              <a:path w="17359630">
                <a:moveTo>
                  <a:pt x="0" y="0"/>
                </a:moveTo>
                <a:lnTo>
                  <a:pt x="17359236" y="0"/>
                </a:lnTo>
              </a:path>
            </a:pathLst>
          </a:custGeom>
          <a:ln w="19050">
            <a:solidFill>
              <a:srgbClr val="003459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3" name="object 3"/>
          <p:cNvGrpSpPr/>
          <p:nvPr/>
        </p:nvGrpSpPr>
        <p:grpSpPr>
          <a:xfrm>
            <a:off x="1834195" y="1667018"/>
            <a:ext cx="228177" cy="1587500"/>
            <a:chOff x="744218" y="2922568"/>
            <a:chExt cx="342265" cy="2381250"/>
          </a:xfrm>
        </p:grpSpPr>
        <p:sp>
          <p:nvSpPr>
            <p:cNvPr id="4" name="object 4"/>
            <p:cNvSpPr/>
            <p:nvPr/>
          </p:nvSpPr>
          <p:spPr>
            <a:xfrm>
              <a:off x="915125" y="2922568"/>
              <a:ext cx="0" cy="2381250"/>
            </a:xfrm>
            <a:custGeom>
              <a:avLst/>
              <a:gdLst/>
              <a:ahLst/>
              <a:cxnLst/>
              <a:rect l="l" t="t" r="r" b="b"/>
              <a:pathLst>
                <a:path h="2381250">
                  <a:moveTo>
                    <a:pt x="0" y="238062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3459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5" name="object 5"/>
            <p:cNvSpPr/>
            <p:nvPr/>
          </p:nvSpPr>
          <p:spPr>
            <a:xfrm>
              <a:off x="744218" y="3094249"/>
              <a:ext cx="342265" cy="342265"/>
            </a:xfrm>
            <a:custGeom>
              <a:avLst/>
              <a:gdLst/>
              <a:ahLst/>
              <a:cxnLst/>
              <a:rect l="l" t="t" r="r" b="b"/>
              <a:pathLst>
                <a:path w="342265" h="342264">
                  <a:moveTo>
                    <a:pt x="170916" y="0"/>
                  </a:moveTo>
                  <a:lnTo>
                    <a:pt x="125478" y="6105"/>
                  </a:lnTo>
                  <a:lnTo>
                    <a:pt x="84649" y="23336"/>
                  </a:lnTo>
                  <a:lnTo>
                    <a:pt x="50058" y="50063"/>
                  </a:lnTo>
                  <a:lnTo>
                    <a:pt x="23334" y="84655"/>
                  </a:lnTo>
                  <a:lnTo>
                    <a:pt x="6104" y="125483"/>
                  </a:lnTo>
                  <a:lnTo>
                    <a:pt x="0" y="170916"/>
                  </a:lnTo>
                  <a:lnTo>
                    <a:pt x="6104" y="216349"/>
                  </a:lnTo>
                  <a:lnTo>
                    <a:pt x="23334" y="257174"/>
                  </a:lnTo>
                  <a:lnTo>
                    <a:pt x="50058" y="291763"/>
                  </a:lnTo>
                  <a:lnTo>
                    <a:pt x="84649" y="318486"/>
                  </a:lnTo>
                  <a:lnTo>
                    <a:pt x="125478" y="335715"/>
                  </a:lnTo>
                  <a:lnTo>
                    <a:pt x="170916" y="341820"/>
                  </a:lnTo>
                  <a:lnTo>
                    <a:pt x="216349" y="335715"/>
                  </a:lnTo>
                  <a:lnTo>
                    <a:pt x="257174" y="318486"/>
                  </a:lnTo>
                  <a:lnTo>
                    <a:pt x="291763" y="291763"/>
                  </a:lnTo>
                  <a:lnTo>
                    <a:pt x="318486" y="257174"/>
                  </a:lnTo>
                  <a:lnTo>
                    <a:pt x="335715" y="216349"/>
                  </a:lnTo>
                  <a:lnTo>
                    <a:pt x="341820" y="170916"/>
                  </a:lnTo>
                  <a:lnTo>
                    <a:pt x="335715" y="125483"/>
                  </a:lnTo>
                  <a:lnTo>
                    <a:pt x="318486" y="84655"/>
                  </a:lnTo>
                  <a:lnTo>
                    <a:pt x="291763" y="50063"/>
                  </a:lnTo>
                  <a:lnTo>
                    <a:pt x="257174" y="23336"/>
                  </a:lnTo>
                  <a:lnTo>
                    <a:pt x="216349" y="6105"/>
                  </a:lnTo>
                  <a:lnTo>
                    <a:pt x="170916" y="0"/>
                  </a:lnTo>
                  <a:close/>
                </a:path>
              </a:pathLst>
            </a:custGeom>
            <a:solidFill>
              <a:srgbClr val="2767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9064" y="298613"/>
            <a:ext cx="2861787" cy="19321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lang="en-US" sz="1200" b="1" spc="-17" dirty="0">
                <a:solidFill>
                  <a:srgbClr val="0051BA"/>
                </a:solidFill>
                <a:latin typeface="Moret"/>
                <a:cs typeface="Moret"/>
              </a:rPr>
              <a:t>Business Career Services &amp; Professionalism</a:t>
            </a:r>
            <a:endParaRPr sz="1200" dirty="0">
              <a:latin typeface="Moret"/>
              <a:cs typeface="Moret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493627" y="644261"/>
            <a:ext cx="9919535" cy="870324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>
              <a:lnSpc>
                <a:spcPct val="100000"/>
              </a:lnSpc>
              <a:spcBef>
                <a:spcPts val="67"/>
              </a:spcBef>
            </a:pPr>
            <a:r>
              <a:rPr lang="en-US" sz="5600" dirty="0">
                <a:solidFill>
                  <a:srgbClr val="003459"/>
                </a:solidFill>
                <a:latin typeface="Roc Grotesk"/>
                <a:cs typeface="Roc Grotesk"/>
              </a:rPr>
              <a:t>Case Competitions &amp; Resumes</a:t>
            </a:r>
            <a:endParaRPr sz="5600" dirty="0">
              <a:latin typeface="Roc Grotesk"/>
              <a:cs typeface="Roc Grotes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91781" y="4938665"/>
            <a:ext cx="228177" cy="1587500"/>
            <a:chOff x="12325073" y="2922568"/>
            <a:chExt cx="342265" cy="2381250"/>
          </a:xfrm>
        </p:grpSpPr>
        <p:sp>
          <p:nvSpPr>
            <p:cNvPr id="15" name="object 15"/>
            <p:cNvSpPr/>
            <p:nvPr/>
          </p:nvSpPr>
          <p:spPr>
            <a:xfrm>
              <a:off x="12495980" y="2922568"/>
              <a:ext cx="0" cy="2381250"/>
            </a:xfrm>
            <a:custGeom>
              <a:avLst/>
              <a:gdLst/>
              <a:ahLst/>
              <a:cxnLst/>
              <a:rect l="l" t="t" r="r" b="b"/>
              <a:pathLst>
                <a:path h="2381250">
                  <a:moveTo>
                    <a:pt x="0" y="238062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3459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2325073" y="3094249"/>
              <a:ext cx="342265" cy="342265"/>
            </a:xfrm>
            <a:custGeom>
              <a:avLst/>
              <a:gdLst/>
              <a:ahLst/>
              <a:cxnLst/>
              <a:rect l="l" t="t" r="r" b="b"/>
              <a:pathLst>
                <a:path w="342265" h="342264">
                  <a:moveTo>
                    <a:pt x="170916" y="0"/>
                  </a:moveTo>
                  <a:lnTo>
                    <a:pt x="125478" y="6105"/>
                  </a:lnTo>
                  <a:lnTo>
                    <a:pt x="84649" y="23336"/>
                  </a:lnTo>
                  <a:lnTo>
                    <a:pt x="50058" y="50063"/>
                  </a:lnTo>
                  <a:lnTo>
                    <a:pt x="23334" y="84655"/>
                  </a:lnTo>
                  <a:lnTo>
                    <a:pt x="6104" y="125483"/>
                  </a:lnTo>
                  <a:lnTo>
                    <a:pt x="0" y="170916"/>
                  </a:lnTo>
                  <a:lnTo>
                    <a:pt x="6104" y="216349"/>
                  </a:lnTo>
                  <a:lnTo>
                    <a:pt x="23334" y="257174"/>
                  </a:lnTo>
                  <a:lnTo>
                    <a:pt x="50058" y="291763"/>
                  </a:lnTo>
                  <a:lnTo>
                    <a:pt x="84649" y="318486"/>
                  </a:lnTo>
                  <a:lnTo>
                    <a:pt x="125478" y="335715"/>
                  </a:lnTo>
                  <a:lnTo>
                    <a:pt x="170916" y="341820"/>
                  </a:lnTo>
                  <a:lnTo>
                    <a:pt x="216349" y="335715"/>
                  </a:lnTo>
                  <a:lnTo>
                    <a:pt x="257174" y="318486"/>
                  </a:lnTo>
                  <a:lnTo>
                    <a:pt x="291763" y="291763"/>
                  </a:lnTo>
                  <a:lnTo>
                    <a:pt x="318486" y="257174"/>
                  </a:lnTo>
                  <a:lnTo>
                    <a:pt x="335715" y="216349"/>
                  </a:lnTo>
                  <a:lnTo>
                    <a:pt x="341820" y="170916"/>
                  </a:lnTo>
                  <a:lnTo>
                    <a:pt x="335715" y="125483"/>
                  </a:lnTo>
                  <a:lnTo>
                    <a:pt x="318486" y="84655"/>
                  </a:lnTo>
                  <a:lnTo>
                    <a:pt x="291763" y="50063"/>
                  </a:lnTo>
                  <a:lnTo>
                    <a:pt x="257174" y="23336"/>
                  </a:lnTo>
                  <a:lnTo>
                    <a:pt x="216349" y="6105"/>
                  </a:lnTo>
                  <a:lnTo>
                    <a:pt x="170916" y="0"/>
                  </a:lnTo>
                  <a:close/>
                </a:path>
              </a:pathLst>
            </a:custGeom>
            <a:solidFill>
              <a:srgbClr val="2767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0195930" y="3564972"/>
            <a:ext cx="217232" cy="1200318"/>
            <a:chOff x="744218" y="6149312"/>
            <a:chExt cx="342265" cy="2381250"/>
          </a:xfrm>
        </p:grpSpPr>
        <p:sp>
          <p:nvSpPr>
            <p:cNvPr id="19" name="object 19"/>
            <p:cNvSpPr/>
            <p:nvPr/>
          </p:nvSpPr>
          <p:spPr>
            <a:xfrm>
              <a:off x="915125" y="6149312"/>
              <a:ext cx="0" cy="2381250"/>
            </a:xfrm>
            <a:custGeom>
              <a:avLst/>
              <a:gdLst/>
              <a:ahLst/>
              <a:cxnLst/>
              <a:rect l="l" t="t" r="r" b="b"/>
              <a:pathLst>
                <a:path h="2381250">
                  <a:moveTo>
                    <a:pt x="0" y="238062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3459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744218" y="6320993"/>
              <a:ext cx="342265" cy="342265"/>
            </a:xfrm>
            <a:custGeom>
              <a:avLst/>
              <a:gdLst/>
              <a:ahLst/>
              <a:cxnLst/>
              <a:rect l="l" t="t" r="r" b="b"/>
              <a:pathLst>
                <a:path w="342265" h="342265">
                  <a:moveTo>
                    <a:pt x="170916" y="0"/>
                  </a:moveTo>
                  <a:lnTo>
                    <a:pt x="125478" y="6105"/>
                  </a:lnTo>
                  <a:lnTo>
                    <a:pt x="84649" y="23336"/>
                  </a:lnTo>
                  <a:lnTo>
                    <a:pt x="50058" y="50063"/>
                  </a:lnTo>
                  <a:lnTo>
                    <a:pt x="23334" y="84655"/>
                  </a:lnTo>
                  <a:lnTo>
                    <a:pt x="6104" y="125483"/>
                  </a:lnTo>
                  <a:lnTo>
                    <a:pt x="0" y="170916"/>
                  </a:lnTo>
                  <a:lnTo>
                    <a:pt x="6104" y="216349"/>
                  </a:lnTo>
                  <a:lnTo>
                    <a:pt x="23334" y="257174"/>
                  </a:lnTo>
                  <a:lnTo>
                    <a:pt x="50058" y="291763"/>
                  </a:lnTo>
                  <a:lnTo>
                    <a:pt x="84649" y="318486"/>
                  </a:lnTo>
                  <a:lnTo>
                    <a:pt x="125478" y="335715"/>
                  </a:lnTo>
                  <a:lnTo>
                    <a:pt x="170916" y="341820"/>
                  </a:lnTo>
                  <a:lnTo>
                    <a:pt x="216349" y="335715"/>
                  </a:lnTo>
                  <a:lnTo>
                    <a:pt x="257174" y="318486"/>
                  </a:lnTo>
                  <a:lnTo>
                    <a:pt x="291763" y="291763"/>
                  </a:lnTo>
                  <a:lnTo>
                    <a:pt x="318486" y="257174"/>
                  </a:lnTo>
                  <a:lnTo>
                    <a:pt x="335715" y="216349"/>
                  </a:lnTo>
                  <a:lnTo>
                    <a:pt x="341820" y="170916"/>
                  </a:lnTo>
                  <a:lnTo>
                    <a:pt x="335715" y="125483"/>
                  </a:lnTo>
                  <a:lnTo>
                    <a:pt x="318486" y="84655"/>
                  </a:lnTo>
                  <a:lnTo>
                    <a:pt x="291763" y="50063"/>
                  </a:lnTo>
                  <a:lnTo>
                    <a:pt x="257174" y="23336"/>
                  </a:lnTo>
                  <a:lnTo>
                    <a:pt x="216349" y="6105"/>
                  </a:lnTo>
                  <a:lnTo>
                    <a:pt x="170916" y="0"/>
                  </a:lnTo>
                  <a:close/>
                </a:path>
              </a:pathLst>
            </a:custGeom>
            <a:solidFill>
              <a:srgbClr val="2767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97286369-9C4C-8D1C-5065-F78091601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310" y="1546240"/>
            <a:ext cx="9554908" cy="182905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E6DDFBC-E24B-7F7F-984A-4BEAD7F5E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95" y="3466738"/>
            <a:ext cx="9326277" cy="12003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DABF0E-BCB3-625F-6674-8BC29CF02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896" y="4832384"/>
            <a:ext cx="9639795" cy="19114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D6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4187C9-2F66-2B0C-3A7F-D40E65B9D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E936036-B648-2ACF-6E28-B6C602D8F751}"/>
              </a:ext>
            </a:extLst>
          </p:cNvPr>
          <p:cNvSpPr/>
          <p:nvPr/>
        </p:nvSpPr>
        <p:spPr>
          <a:xfrm>
            <a:off x="309587" y="607441"/>
            <a:ext cx="11573087" cy="0"/>
          </a:xfrm>
          <a:custGeom>
            <a:avLst/>
            <a:gdLst/>
            <a:ahLst/>
            <a:cxnLst/>
            <a:rect l="l" t="t" r="r" b="b"/>
            <a:pathLst>
              <a:path w="17359630">
                <a:moveTo>
                  <a:pt x="0" y="0"/>
                </a:moveTo>
                <a:lnTo>
                  <a:pt x="17359236" y="0"/>
                </a:lnTo>
              </a:path>
            </a:pathLst>
          </a:custGeom>
          <a:ln w="19050">
            <a:solidFill>
              <a:srgbClr val="003459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566F9219-43AF-FB3D-562B-35413A1A6879}"/>
              </a:ext>
            </a:extLst>
          </p:cNvPr>
          <p:cNvGrpSpPr/>
          <p:nvPr/>
        </p:nvGrpSpPr>
        <p:grpSpPr>
          <a:xfrm rot="5400000">
            <a:off x="10401869" y="383123"/>
            <a:ext cx="330084" cy="2262924"/>
            <a:chOff x="744218" y="2922568"/>
            <a:chExt cx="342265" cy="238125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795DE3A-99DE-7E76-04FE-FE07A74520BF}"/>
                </a:ext>
              </a:extLst>
            </p:cNvPr>
            <p:cNvSpPr/>
            <p:nvPr/>
          </p:nvSpPr>
          <p:spPr>
            <a:xfrm>
              <a:off x="915125" y="2922568"/>
              <a:ext cx="0" cy="2381250"/>
            </a:xfrm>
            <a:custGeom>
              <a:avLst/>
              <a:gdLst/>
              <a:ahLst/>
              <a:cxnLst/>
              <a:rect l="l" t="t" r="r" b="b"/>
              <a:pathLst>
                <a:path h="2381250">
                  <a:moveTo>
                    <a:pt x="0" y="238062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3459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B93FC02-500F-14C2-0CB2-4528CA252CF2}"/>
                </a:ext>
              </a:extLst>
            </p:cNvPr>
            <p:cNvSpPr/>
            <p:nvPr/>
          </p:nvSpPr>
          <p:spPr>
            <a:xfrm>
              <a:off x="744218" y="3094249"/>
              <a:ext cx="342265" cy="342265"/>
            </a:xfrm>
            <a:custGeom>
              <a:avLst/>
              <a:gdLst/>
              <a:ahLst/>
              <a:cxnLst/>
              <a:rect l="l" t="t" r="r" b="b"/>
              <a:pathLst>
                <a:path w="342265" h="342264">
                  <a:moveTo>
                    <a:pt x="170916" y="0"/>
                  </a:moveTo>
                  <a:lnTo>
                    <a:pt x="125478" y="6105"/>
                  </a:lnTo>
                  <a:lnTo>
                    <a:pt x="84649" y="23336"/>
                  </a:lnTo>
                  <a:lnTo>
                    <a:pt x="50058" y="50063"/>
                  </a:lnTo>
                  <a:lnTo>
                    <a:pt x="23334" y="84655"/>
                  </a:lnTo>
                  <a:lnTo>
                    <a:pt x="6104" y="125483"/>
                  </a:lnTo>
                  <a:lnTo>
                    <a:pt x="0" y="170916"/>
                  </a:lnTo>
                  <a:lnTo>
                    <a:pt x="6104" y="216349"/>
                  </a:lnTo>
                  <a:lnTo>
                    <a:pt x="23334" y="257174"/>
                  </a:lnTo>
                  <a:lnTo>
                    <a:pt x="50058" y="291763"/>
                  </a:lnTo>
                  <a:lnTo>
                    <a:pt x="84649" y="318486"/>
                  </a:lnTo>
                  <a:lnTo>
                    <a:pt x="125478" y="335715"/>
                  </a:lnTo>
                  <a:lnTo>
                    <a:pt x="170916" y="341820"/>
                  </a:lnTo>
                  <a:lnTo>
                    <a:pt x="216349" y="335715"/>
                  </a:lnTo>
                  <a:lnTo>
                    <a:pt x="257174" y="318486"/>
                  </a:lnTo>
                  <a:lnTo>
                    <a:pt x="291763" y="291763"/>
                  </a:lnTo>
                  <a:lnTo>
                    <a:pt x="318486" y="257174"/>
                  </a:lnTo>
                  <a:lnTo>
                    <a:pt x="335715" y="216349"/>
                  </a:lnTo>
                  <a:lnTo>
                    <a:pt x="341820" y="170916"/>
                  </a:lnTo>
                  <a:lnTo>
                    <a:pt x="335715" y="125483"/>
                  </a:lnTo>
                  <a:lnTo>
                    <a:pt x="318486" y="84655"/>
                  </a:lnTo>
                  <a:lnTo>
                    <a:pt x="291763" y="50063"/>
                  </a:lnTo>
                  <a:lnTo>
                    <a:pt x="257174" y="23336"/>
                  </a:lnTo>
                  <a:lnTo>
                    <a:pt x="216349" y="6105"/>
                  </a:lnTo>
                  <a:lnTo>
                    <a:pt x="170916" y="0"/>
                  </a:lnTo>
                  <a:close/>
                </a:path>
              </a:pathLst>
            </a:custGeom>
            <a:solidFill>
              <a:srgbClr val="2767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C5EC789B-0BA0-C07B-6E68-EA3759F0EBDD}"/>
              </a:ext>
            </a:extLst>
          </p:cNvPr>
          <p:cNvSpPr txBox="1"/>
          <p:nvPr/>
        </p:nvSpPr>
        <p:spPr>
          <a:xfrm>
            <a:off x="289064" y="298613"/>
            <a:ext cx="2861787" cy="19321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lang="en-US" sz="1200" b="1" spc="-17" dirty="0">
                <a:solidFill>
                  <a:srgbClr val="0051BA"/>
                </a:solidFill>
                <a:latin typeface="Moret"/>
                <a:cs typeface="Moret"/>
              </a:rPr>
              <a:t>Business Career Services &amp; Professionalism</a:t>
            </a:r>
            <a:endParaRPr sz="1200" dirty="0">
              <a:latin typeface="Moret"/>
              <a:cs typeface="Moret"/>
            </a:endParaRPr>
          </a:p>
        </p:txBody>
      </p:sp>
      <p:sp>
        <p:nvSpPr>
          <p:cNvPr id="9" name="object 9" descr="$PPTXTitle">
            <a:extLst>
              <a:ext uri="{FF2B5EF4-FFF2-40B4-BE49-F238E27FC236}">
                <a16:creationId xmlns:a16="http://schemas.microsoft.com/office/drawing/2014/main" id="{96E1CA02-B3B9-B84F-7C62-3F3FB81259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172" y="607441"/>
            <a:ext cx="9919535" cy="870324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>
              <a:lnSpc>
                <a:spcPct val="100000"/>
              </a:lnSpc>
              <a:spcBef>
                <a:spcPts val="67"/>
              </a:spcBef>
            </a:pPr>
            <a:r>
              <a:rPr lang="en-US" sz="5600" dirty="0">
                <a:solidFill>
                  <a:srgbClr val="003459"/>
                </a:solidFill>
                <a:latin typeface="Roc Grotesk"/>
                <a:cs typeface="Roc Grotesk"/>
              </a:rPr>
              <a:t>Case Competitions &amp; Interviews</a:t>
            </a:r>
            <a:endParaRPr sz="5600" dirty="0">
              <a:latin typeface="Roc Grotesk"/>
              <a:cs typeface="Roc Grotesk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DF34523-A8A5-D681-9458-E1FDA7A0EA1C}"/>
              </a:ext>
            </a:extLst>
          </p:cNvPr>
          <p:cNvSpPr txBox="1"/>
          <p:nvPr/>
        </p:nvSpPr>
        <p:spPr>
          <a:xfrm>
            <a:off x="493627" y="1358384"/>
            <a:ext cx="11573087" cy="52398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3700" b="1" dirty="0">
                <a:solidFill>
                  <a:srgbClr val="0051BA"/>
                </a:solidFill>
                <a:latin typeface="Moret"/>
                <a:cs typeface="Moret"/>
              </a:rPr>
              <a:t>Tell me about a time when…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worked in a team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showed initiative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were handed a task and weren’t sure how to start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had to present your ideas persuasively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had a tight timeline to meet a goal 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felt challenged or overwhelmed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had to compromise or collaborate on an idea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You worked on a large project</a:t>
            </a:r>
            <a:endParaRPr sz="3700" dirty="0">
              <a:latin typeface="Moret"/>
              <a:cs typeface="Moret"/>
            </a:endParaRPr>
          </a:p>
        </p:txBody>
      </p:sp>
    </p:spTree>
    <p:extLst>
      <p:ext uri="{BB962C8B-B14F-4D97-AF65-F5344CB8AC3E}">
        <p14:creationId xmlns:p14="http://schemas.microsoft.com/office/powerpoint/2010/main" val="230690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309A-BC26-8FF1-6A99-E588E926F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122208A-2AA1-65E8-1FED-807E840B2344}"/>
              </a:ext>
            </a:extLst>
          </p:cNvPr>
          <p:cNvSpPr/>
          <p:nvPr/>
        </p:nvSpPr>
        <p:spPr>
          <a:xfrm>
            <a:off x="309587" y="607441"/>
            <a:ext cx="11573087" cy="0"/>
          </a:xfrm>
          <a:custGeom>
            <a:avLst/>
            <a:gdLst/>
            <a:ahLst/>
            <a:cxnLst/>
            <a:rect l="l" t="t" r="r" b="b"/>
            <a:pathLst>
              <a:path w="17359630">
                <a:moveTo>
                  <a:pt x="0" y="0"/>
                </a:moveTo>
                <a:lnTo>
                  <a:pt x="17359236" y="0"/>
                </a:lnTo>
              </a:path>
            </a:pathLst>
          </a:custGeom>
          <a:ln w="19050">
            <a:solidFill>
              <a:srgbClr val="003459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95918E68-3FA0-7877-9141-A360ABE94CAB}"/>
              </a:ext>
            </a:extLst>
          </p:cNvPr>
          <p:cNvGrpSpPr/>
          <p:nvPr/>
        </p:nvGrpSpPr>
        <p:grpSpPr>
          <a:xfrm rot="5400000">
            <a:off x="10401869" y="383123"/>
            <a:ext cx="330084" cy="2262924"/>
            <a:chOff x="744218" y="2922568"/>
            <a:chExt cx="342265" cy="238125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78640C3E-8E5D-E5EA-6938-F8B8982FBA21}"/>
                </a:ext>
              </a:extLst>
            </p:cNvPr>
            <p:cNvSpPr/>
            <p:nvPr/>
          </p:nvSpPr>
          <p:spPr>
            <a:xfrm>
              <a:off x="915125" y="2922568"/>
              <a:ext cx="0" cy="2381250"/>
            </a:xfrm>
            <a:custGeom>
              <a:avLst/>
              <a:gdLst/>
              <a:ahLst/>
              <a:cxnLst/>
              <a:rect l="l" t="t" r="r" b="b"/>
              <a:pathLst>
                <a:path h="2381250">
                  <a:moveTo>
                    <a:pt x="0" y="238062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3459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FED0D26-FA32-EA12-D839-28C5ACEF8126}"/>
                </a:ext>
              </a:extLst>
            </p:cNvPr>
            <p:cNvSpPr/>
            <p:nvPr/>
          </p:nvSpPr>
          <p:spPr>
            <a:xfrm>
              <a:off x="744218" y="3094249"/>
              <a:ext cx="342265" cy="342265"/>
            </a:xfrm>
            <a:custGeom>
              <a:avLst/>
              <a:gdLst/>
              <a:ahLst/>
              <a:cxnLst/>
              <a:rect l="l" t="t" r="r" b="b"/>
              <a:pathLst>
                <a:path w="342265" h="342264">
                  <a:moveTo>
                    <a:pt x="170916" y="0"/>
                  </a:moveTo>
                  <a:lnTo>
                    <a:pt x="125478" y="6105"/>
                  </a:lnTo>
                  <a:lnTo>
                    <a:pt x="84649" y="23336"/>
                  </a:lnTo>
                  <a:lnTo>
                    <a:pt x="50058" y="50063"/>
                  </a:lnTo>
                  <a:lnTo>
                    <a:pt x="23334" y="84655"/>
                  </a:lnTo>
                  <a:lnTo>
                    <a:pt x="6104" y="125483"/>
                  </a:lnTo>
                  <a:lnTo>
                    <a:pt x="0" y="170916"/>
                  </a:lnTo>
                  <a:lnTo>
                    <a:pt x="6104" y="216349"/>
                  </a:lnTo>
                  <a:lnTo>
                    <a:pt x="23334" y="257174"/>
                  </a:lnTo>
                  <a:lnTo>
                    <a:pt x="50058" y="291763"/>
                  </a:lnTo>
                  <a:lnTo>
                    <a:pt x="84649" y="318486"/>
                  </a:lnTo>
                  <a:lnTo>
                    <a:pt x="125478" y="335715"/>
                  </a:lnTo>
                  <a:lnTo>
                    <a:pt x="170916" y="341820"/>
                  </a:lnTo>
                  <a:lnTo>
                    <a:pt x="216349" y="335715"/>
                  </a:lnTo>
                  <a:lnTo>
                    <a:pt x="257174" y="318486"/>
                  </a:lnTo>
                  <a:lnTo>
                    <a:pt x="291763" y="291763"/>
                  </a:lnTo>
                  <a:lnTo>
                    <a:pt x="318486" y="257174"/>
                  </a:lnTo>
                  <a:lnTo>
                    <a:pt x="335715" y="216349"/>
                  </a:lnTo>
                  <a:lnTo>
                    <a:pt x="341820" y="170916"/>
                  </a:lnTo>
                  <a:lnTo>
                    <a:pt x="335715" y="125483"/>
                  </a:lnTo>
                  <a:lnTo>
                    <a:pt x="318486" y="84655"/>
                  </a:lnTo>
                  <a:lnTo>
                    <a:pt x="291763" y="50063"/>
                  </a:lnTo>
                  <a:lnTo>
                    <a:pt x="257174" y="23336"/>
                  </a:lnTo>
                  <a:lnTo>
                    <a:pt x="216349" y="6105"/>
                  </a:lnTo>
                  <a:lnTo>
                    <a:pt x="170916" y="0"/>
                  </a:lnTo>
                  <a:close/>
                </a:path>
              </a:pathLst>
            </a:custGeom>
            <a:solidFill>
              <a:srgbClr val="2767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8249BE1C-5E15-C4C1-07F8-DAE7EF61C0E4}"/>
              </a:ext>
            </a:extLst>
          </p:cNvPr>
          <p:cNvSpPr txBox="1"/>
          <p:nvPr/>
        </p:nvSpPr>
        <p:spPr>
          <a:xfrm>
            <a:off x="289064" y="298613"/>
            <a:ext cx="2861787" cy="19321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lang="en-US" sz="1200" b="1" spc="-17" dirty="0">
                <a:solidFill>
                  <a:srgbClr val="0051BA"/>
                </a:solidFill>
                <a:latin typeface="Moret"/>
                <a:cs typeface="Moret"/>
              </a:rPr>
              <a:t>Business Career Services &amp; Professionalism</a:t>
            </a:r>
            <a:endParaRPr sz="1200" dirty="0">
              <a:latin typeface="Moret"/>
              <a:cs typeface="Moret"/>
            </a:endParaRPr>
          </a:p>
        </p:txBody>
      </p:sp>
      <p:sp>
        <p:nvSpPr>
          <p:cNvPr id="9" name="object 9" descr="$PPTXTitle">
            <a:extLst>
              <a:ext uri="{FF2B5EF4-FFF2-40B4-BE49-F238E27FC236}">
                <a16:creationId xmlns:a16="http://schemas.microsoft.com/office/drawing/2014/main" id="{73C559A2-1130-91EB-61A3-CC220F7FA0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0839" y="687298"/>
            <a:ext cx="11409309" cy="747213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>
              <a:lnSpc>
                <a:spcPct val="100000"/>
              </a:lnSpc>
              <a:spcBef>
                <a:spcPts val="67"/>
              </a:spcBef>
            </a:pPr>
            <a:r>
              <a:rPr lang="en-US" sz="4800" dirty="0">
                <a:solidFill>
                  <a:srgbClr val="003459"/>
                </a:solidFill>
                <a:latin typeface="Roc Grotesk"/>
                <a:cs typeface="Roc Grotesk"/>
              </a:rPr>
              <a:t>Business Career Services &amp; Professionalism</a:t>
            </a:r>
            <a:endParaRPr sz="4800" dirty="0">
              <a:latin typeface="Roc Grotesk"/>
              <a:cs typeface="Roc Grotesk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0217953-26EB-4D8F-09F2-BEAAFE2E365B}"/>
              </a:ext>
            </a:extLst>
          </p:cNvPr>
          <p:cNvSpPr txBox="1"/>
          <p:nvPr/>
        </p:nvSpPr>
        <p:spPr>
          <a:xfrm>
            <a:off x="440839" y="1554233"/>
            <a:ext cx="11573087" cy="4657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3700" b="1" dirty="0">
                <a:solidFill>
                  <a:srgbClr val="0051BA"/>
                </a:solidFill>
                <a:latin typeface="Moret"/>
                <a:cs typeface="Moret"/>
              </a:rPr>
              <a:t>Make an appointment or drop in (Mon &amp; Thurs 12:30 – 4)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Refine a resume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Make a networking plan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Practice interviewing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Discuss how to start a portfolio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Learn about recruiters/employers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Discuss Suitable points and professionalism requirements</a:t>
            </a:r>
          </a:p>
          <a:p>
            <a:pPr marL="584200" marR="5080" indent="-5715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3700" dirty="0">
                <a:solidFill>
                  <a:srgbClr val="0051BA"/>
                </a:solidFill>
                <a:latin typeface="Moret"/>
                <a:cs typeface="Moret"/>
              </a:rPr>
              <a:t>Find a mentor</a:t>
            </a:r>
            <a:endParaRPr sz="3700" dirty="0">
              <a:latin typeface="Moret"/>
              <a:cs typeface="More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72F173-707C-C4B8-8FDA-F87F6530F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218" y="2547814"/>
            <a:ext cx="1848108" cy="1762371"/>
          </a:xfrm>
          <a:prstGeom prst="rect">
            <a:avLst/>
          </a:prstGeom>
        </p:spPr>
      </p:pic>
      <p:sp>
        <p:nvSpPr>
          <p:cNvPr id="11" name="object 9" descr="$PPTXTitle">
            <a:extLst>
              <a:ext uri="{FF2B5EF4-FFF2-40B4-BE49-F238E27FC236}">
                <a16:creationId xmlns:a16="http://schemas.microsoft.com/office/drawing/2014/main" id="{054DB7D2-DC4D-9A76-E207-759429B43461}"/>
              </a:ext>
            </a:extLst>
          </p:cNvPr>
          <p:cNvSpPr txBox="1">
            <a:spLocks/>
          </p:cNvSpPr>
          <p:nvPr/>
        </p:nvSpPr>
        <p:spPr>
          <a:xfrm>
            <a:off x="7705239" y="4191886"/>
            <a:ext cx="11409309" cy="316326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467">
              <a:lnSpc>
                <a:spcPct val="100000"/>
              </a:lnSpc>
              <a:spcBef>
                <a:spcPts val="67"/>
              </a:spcBef>
            </a:pPr>
            <a:r>
              <a:rPr lang="en-US" sz="2000" dirty="0">
                <a:solidFill>
                  <a:srgbClr val="003459"/>
                </a:solidFill>
                <a:latin typeface="Roc Grotesk"/>
                <a:cs typeface="Roc Grotesk"/>
              </a:rPr>
              <a:t>Be sure to select ‘business’ as the location</a:t>
            </a:r>
            <a:endParaRPr lang="en-US" sz="2000" dirty="0">
              <a:latin typeface="Roc Grotesk"/>
              <a:cs typeface="Roc Grotesk"/>
            </a:endParaRPr>
          </a:p>
        </p:txBody>
      </p:sp>
    </p:spTree>
    <p:extLst>
      <p:ext uri="{BB962C8B-B14F-4D97-AF65-F5344CB8AC3E}">
        <p14:creationId xmlns:p14="http://schemas.microsoft.com/office/powerpoint/2010/main" val="1745821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143</Words>
  <Application>Microsoft Office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Moret</vt:lpstr>
      <vt:lpstr>Roc Grotesk</vt:lpstr>
      <vt:lpstr>Office Theme</vt:lpstr>
      <vt:lpstr>Case Competitions &amp; Resumes</vt:lpstr>
      <vt:lpstr>Case Competitions &amp; Interviews</vt:lpstr>
      <vt:lpstr>Business Career Services &amp; Professionalism</vt:lpstr>
    </vt:vector>
  </TitlesOfParts>
  <Company>University of Kansas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Schmitz, Stephanie LH</dc:creator>
  <cp:lastModifiedBy>Fitchett, Jana</cp:lastModifiedBy>
  <cp:revision>1</cp:revision>
  <dcterms:created xsi:type="dcterms:W3CDTF">2026-09-16T21:48:05Z</dcterms:created>
  <dcterms:modified xsi:type="dcterms:W3CDTF">2026-09-19T17:02:04Z</dcterms:modified>
</cp:coreProperties>
</file>