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1"/>
  </p:notesMasterIdLst>
  <p:sldIdLst>
    <p:sldId id="256" r:id="rId2"/>
    <p:sldId id="258" r:id="rId3"/>
    <p:sldId id="271" r:id="rId4"/>
    <p:sldId id="267" r:id="rId5"/>
    <p:sldId id="265" r:id="rId6"/>
    <p:sldId id="268" r:id="rId7"/>
    <p:sldId id="264" r:id="rId8"/>
    <p:sldId id="260" r:id="rId9"/>
    <p:sldId id="270" r:id="rId10"/>
  </p:sldIdLst>
  <p:sldSz cx="18288000" cy="10287000"/>
  <p:notesSz cx="6858000" cy="9144000"/>
  <p:embeddedFontLst>
    <p:embeddedFont>
      <p:font typeface="Arial Rounded MT Bold" panose="020F0704030504030204" pitchFamily="34" charset="0"/>
      <p:regular r:id="rId12"/>
    </p:embeddedFont>
    <p:embeddedFont>
      <p:font typeface="Cardo" panose="020B0604020202020204" charset="-79"/>
      <p:regular r:id="rId13"/>
      <p:bold r:id="rId14"/>
      <p:italic r:id="rId15"/>
    </p:embeddedFont>
    <p:embeddedFont>
      <p:font typeface="Century Schoolbook" panose="02040604050505020304" pitchFamily="18" charset="0"/>
      <p:regular r:id="rId16"/>
      <p:bold r:id="rId17"/>
      <p:italic r:id="rId18"/>
      <p:boldItalic r:id="rId19"/>
    </p:embeddedFont>
    <p:embeddedFont>
      <p:font typeface="Inter" panose="020B0604020202020204" charset="0"/>
      <p:regular r:id="rId20"/>
      <p:bold r:id="rId21"/>
      <p:italic r:id="rId22"/>
      <p:boldItalic r:id="rId23"/>
    </p:embeddedFont>
    <p:embeddedFont>
      <p:font typeface="Inter Light"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6E6E6"/>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D8817-9423-F4CF-B464-CA45FA5EFFEF}" v="890" dt="2026-02-27T03:17:14.476"/>
    <p1510:client id="{0256D5B4-7785-4EE6-6F56-4016FE1736D0}" v="2459" vWet="2460" dt="2026-02-27T05:23:14.203"/>
    <p1510:client id="{07CA0E35-2546-4990-AC6D-3A6B7F9C9E35}" v="3138" dt="2026-02-27T05:53:13.980"/>
    <p1510:client id="{091CFCBF-FC58-0EFC-F2B7-B53B9FE8ADC3}" v="77" dt="2026-02-27T01:05:14.403"/>
    <p1510:client id="{18DC1D37-02C4-28CD-F763-6F15139E3F86}" v="21" dt="2026-02-27T00:47:48.549"/>
    <p1510:client id="{81DFB904-4A2C-B934-499E-3443F78492F5}" v="575" dt="2026-02-26T21:57:04.228"/>
    <p1510:client id="{AFF5F4C5-72FD-EA5B-B11C-6143269FC4D1}" v="34" dt="2026-02-26T22:26:19.605"/>
    <p1510:client id="{B1B08B74-0304-C722-A2C0-B36E3DD1B92A}" v="59" dt="2026-02-27T05:13:09.562"/>
    <p1510:client id="{C4CD90A5-8305-8B7C-AA39-B5363D02F700}" v="4" dt="2026-02-27T00:37:50.133"/>
    <p1510:client id="{D319D58A-E80D-1A3B-F626-3327CE5CC00D}" v="307" dt="2026-02-27T03:21:24.031"/>
    <p1510:client id="{E83A966D-A4D7-6764-02A4-6A7073FCB8AE}" v="726" dt="2026-02-26T19:46:52.294"/>
    <p1510:client id="{E8B95438-4CE1-D649-F30D-EA6E54272CD0}" v="272" dt="2026-02-26T21:10:18.768"/>
    <p1510:client id="{F475F0AB-B635-D48A-F39A-1AF96787FFB9}" v="201" dt="2026-02-26T19:05:20.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30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7A57BB28-4198-7A6B-5E62-35EB8DA72B2E}"/>
            </a:ext>
          </a:extLst>
        </p:cNvPr>
        <p:cNvGrpSpPr/>
        <p:nvPr/>
      </p:nvGrpSpPr>
      <p:grpSpPr>
        <a:xfrm>
          <a:off x="0" y="0"/>
          <a:ext cx="0" cy="0"/>
          <a:chOff x="0" y="0"/>
          <a:chExt cx="0" cy="0"/>
        </a:xfrm>
      </p:grpSpPr>
      <p:sp>
        <p:nvSpPr>
          <p:cNvPr id="252" name="Google Shape;252;p3:notes">
            <a:extLst>
              <a:ext uri="{FF2B5EF4-FFF2-40B4-BE49-F238E27FC236}">
                <a16:creationId xmlns:a16="http://schemas.microsoft.com/office/drawing/2014/main" id="{7EFF1F82-D368-16CC-682F-1397CDDCFC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3:notes">
            <a:extLst>
              <a:ext uri="{FF2B5EF4-FFF2-40B4-BE49-F238E27FC236}">
                <a16:creationId xmlns:a16="http://schemas.microsoft.com/office/drawing/2014/main" id="{58516EF9-62BB-9DCA-F1EF-F001C4D663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276333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253B9AB7-07B7-97CD-046E-C0DD01CB7F63}"/>
            </a:ext>
          </a:extLst>
        </p:cNvPr>
        <p:cNvGrpSpPr/>
        <p:nvPr/>
      </p:nvGrpSpPr>
      <p:grpSpPr>
        <a:xfrm>
          <a:off x="0" y="0"/>
          <a:ext cx="0" cy="0"/>
          <a:chOff x="0" y="0"/>
          <a:chExt cx="0" cy="0"/>
        </a:xfrm>
      </p:grpSpPr>
      <p:sp>
        <p:nvSpPr>
          <p:cNvPr id="252" name="Google Shape;252;p3:notes">
            <a:extLst>
              <a:ext uri="{FF2B5EF4-FFF2-40B4-BE49-F238E27FC236}">
                <a16:creationId xmlns:a16="http://schemas.microsoft.com/office/drawing/2014/main" id="{1BF7BFB5-36B9-1E91-A8F4-28980AC45E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3:notes">
            <a:extLst>
              <a:ext uri="{FF2B5EF4-FFF2-40B4-BE49-F238E27FC236}">
                <a16:creationId xmlns:a16="http://schemas.microsoft.com/office/drawing/2014/main" id="{67723AB1-13F8-A404-58CE-0F48B3E85E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7995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3C9B0DF6-98F0-D237-2566-7C64809EE984}"/>
            </a:ext>
          </a:extLst>
        </p:cNvPr>
        <p:cNvGrpSpPr/>
        <p:nvPr/>
      </p:nvGrpSpPr>
      <p:grpSpPr>
        <a:xfrm>
          <a:off x="0" y="0"/>
          <a:ext cx="0" cy="0"/>
          <a:chOff x="0" y="0"/>
          <a:chExt cx="0" cy="0"/>
        </a:xfrm>
      </p:grpSpPr>
      <p:sp>
        <p:nvSpPr>
          <p:cNvPr id="252" name="Google Shape;252;p3:notes">
            <a:extLst>
              <a:ext uri="{FF2B5EF4-FFF2-40B4-BE49-F238E27FC236}">
                <a16:creationId xmlns:a16="http://schemas.microsoft.com/office/drawing/2014/main" id="{6CB6C812-180C-F106-37D8-1FDEA19BA7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3:notes">
            <a:extLst>
              <a:ext uri="{FF2B5EF4-FFF2-40B4-BE49-F238E27FC236}">
                <a16:creationId xmlns:a16="http://schemas.microsoft.com/office/drawing/2014/main" id="{FEA8A1D2-C1B1-BC06-6AFD-B0D76330E7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7451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736CDF20-8206-E7DA-5F5B-ED312CCB0FB5}"/>
            </a:ext>
          </a:extLst>
        </p:cNvPr>
        <p:cNvGrpSpPr/>
        <p:nvPr/>
      </p:nvGrpSpPr>
      <p:grpSpPr>
        <a:xfrm>
          <a:off x="0" y="0"/>
          <a:ext cx="0" cy="0"/>
          <a:chOff x="0" y="0"/>
          <a:chExt cx="0" cy="0"/>
        </a:xfrm>
      </p:grpSpPr>
      <p:sp>
        <p:nvSpPr>
          <p:cNvPr id="252" name="Google Shape;252;p3:notes">
            <a:extLst>
              <a:ext uri="{FF2B5EF4-FFF2-40B4-BE49-F238E27FC236}">
                <a16:creationId xmlns:a16="http://schemas.microsoft.com/office/drawing/2014/main" id="{67967426-E1D7-773F-10E8-2969247D56E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3:notes">
            <a:extLst>
              <a:ext uri="{FF2B5EF4-FFF2-40B4-BE49-F238E27FC236}">
                <a16:creationId xmlns:a16="http://schemas.microsoft.com/office/drawing/2014/main" id="{B3730C62-E051-3B6A-E36B-907CF3F78C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103784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a:extLst>
            <a:ext uri="{FF2B5EF4-FFF2-40B4-BE49-F238E27FC236}">
              <a16:creationId xmlns:a16="http://schemas.microsoft.com/office/drawing/2014/main" id="{20B49466-29FB-349E-AE22-2FA753B76775}"/>
            </a:ext>
          </a:extLst>
        </p:cNvPr>
        <p:cNvGrpSpPr/>
        <p:nvPr/>
      </p:nvGrpSpPr>
      <p:grpSpPr>
        <a:xfrm>
          <a:off x="0" y="0"/>
          <a:ext cx="0" cy="0"/>
          <a:chOff x="0" y="0"/>
          <a:chExt cx="0" cy="0"/>
        </a:xfrm>
      </p:grpSpPr>
      <p:sp>
        <p:nvSpPr>
          <p:cNvPr id="427" name="Google Shape;427;p8:notes">
            <a:extLst>
              <a:ext uri="{FF2B5EF4-FFF2-40B4-BE49-F238E27FC236}">
                <a16:creationId xmlns:a16="http://schemas.microsoft.com/office/drawing/2014/main" id="{8AE3CDFD-2F54-CED1-ACE3-E8E4A3CFE8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8:notes">
            <a:extLst>
              <a:ext uri="{FF2B5EF4-FFF2-40B4-BE49-F238E27FC236}">
                <a16:creationId xmlns:a16="http://schemas.microsoft.com/office/drawing/2014/main" id="{20E9BEE5-0702-57B2-647E-FE5F554719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s-ES"/>
          </a:p>
        </p:txBody>
      </p:sp>
    </p:spTree>
    <p:extLst>
      <p:ext uri="{BB962C8B-B14F-4D97-AF65-F5344CB8AC3E}">
        <p14:creationId xmlns:p14="http://schemas.microsoft.com/office/powerpoint/2010/main" val="213390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5"/>
        <p:cNvGrpSpPr/>
        <p:nvPr/>
      </p:nvGrpSpPr>
      <p:grpSpPr>
        <a:xfrm>
          <a:off x="0" y="0"/>
          <a:ext cx="0" cy="0"/>
          <a:chOff x="0" y="0"/>
          <a:chExt cx="0" cy="0"/>
        </a:xfrm>
      </p:grpSpPr>
      <p:sp>
        <p:nvSpPr>
          <p:cNvPr id="146" name="Google Shape;14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3300"/>
              <a:buNone/>
              <a:defRPr/>
            </a:lvl2pPr>
            <a:lvl3pPr lvl="2">
              <a:spcBef>
                <a:spcPts val="0"/>
              </a:spcBef>
              <a:spcAft>
                <a:spcPts val="0"/>
              </a:spcAft>
              <a:buSzPts val="13300"/>
              <a:buNone/>
              <a:defRPr/>
            </a:lvl3pPr>
            <a:lvl4pPr lvl="3">
              <a:spcBef>
                <a:spcPts val="0"/>
              </a:spcBef>
              <a:spcAft>
                <a:spcPts val="0"/>
              </a:spcAft>
              <a:buSzPts val="13300"/>
              <a:buNone/>
              <a:defRPr/>
            </a:lvl4pPr>
            <a:lvl5pPr lvl="4">
              <a:spcBef>
                <a:spcPts val="0"/>
              </a:spcBef>
              <a:spcAft>
                <a:spcPts val="0"/>
              </a:spcAft>
              <a:buSzPts val="13300"/>
              <a:buNone/>
              <a:defRPr/>
            </a:lvl5pPr>
            <a:lvl6pPr lvl="5">
              <a:spcBef>
                <a:spcPts val="0"/>
              </a:spcBef>
              <a:spcAft>
                <a:spcPts val="0"/>
              </a:spcAft>
              <a:buSzPts val="13300"/>
              <a:buNone/>
              <a:defRPr/>
            </a:lvl6pPr>
            <a:lvl7pPr lvl="6">
              <a:spcBef>
                <a:spcPts val="0"/>
              </a:spcBef>
              <a:spcAft>
                <a:spcPts val="0"/>
              </a:spcAft>
              <a:buSzPts val="13300"/>
              <a:buNone/>
              <a:defRPr/>
            </a:lvl7pPr>
            <a:lvl8pPr lvl="7">
              <a:spcBef>
                <a:spcPts val="0"/>
              </a:spcBef>
              <a:spcAft>
                <a:spcPts val="0"/>
              </a:spcAft>
              <a:buSzPts val="13300"/>
              <a:buNone/>
              <a:defRPr/>
            </a:lvl8pPr>
            <a:lvl9pPr lvl="8">
              <a:spcBef>
                <a:spcPts val="0"/>
              </a:spcBef>
              <a:spcAft>
                <a:spcPts val="0"/>
              </a:spcAft>
              <a:buSzPts val="13300"/>
              <a:buNone/>
              <a:defRPr/>
            </a:lvl9pPr>
          </a:lstStyle>
          <a:p>
            <a:endParaRPr/>
          </a:p>
        </p:txBody>
      </p:sp>
      <p:sp>
        <p:nvSpPr>
          <p:cNvPr id="147" name="Google Shape;147;p1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8" name="Google Shape;148;p1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9" name="Google Shape;149;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2"/>
        <p:cNvGrpSpPr/>
        <p:nvPr/>
      </p:nvGrpSpPr>
      <p:grpSpPr>
        <a:xfrm>
          <a:off x="0" y="0"/>
          <a:ext cx="0" cy="0"/>
          <a:chOff x="0" y="0"/>
          <a:chExt cx="0" cy="0"/>
        </a:xfrm>
      </p:grpSpPr>
      <p:sp>
        <p:nvSpPr>
          <p:cNvPr id="153" name="Google Shape;153;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3300"/>
              <a:buNone/>
              <a:defRPr/>
            </a:lvl2pPr>
            <a:lvl3pPr lvl="2">
              <a:spcBef>
                <a:spcPts val="0"/>
              </a:spcBef>
              <a:spcAft>
                <a:spcPts val="0"/>
              </a:spcAft>
              <a:buSzPts val="13300"/>
              <a:buNone/>
              <a:defRPr/>
            </a:lvl3pPr>
            <a:lvl4pPr lvl="3">
              <a:spcBef>
                <a:spcPts val="0"/>
              </a:spcBef>
              <a:spcAft>
                <a:spcPts val="0"/>
              </a:spcAft>
              <a:buSzPts val="13300"/>
              <a:buNone/>
              <a:defRPr/>
            </a:lvl4pPr>
            <a:lvl5pPr lvl="4">
              <a:spcBef>
                <a:spcPts val="0"/>
              </a:spcBef>
              <a:spcAft>
                <a:spcPts val="0"/>
              </a:spcAft>
              <a:buSzPts val="13300"/>
              <a:buNone/>
              <a:defRPr/>
            </a:lvl5pPr>
            <a:lvl6pPr lvl="5">
              <a:spcBef>
                <a:spcPts val="0"/>
              </a:spcBef>
              <a:spcAft>
                <a:spcPts val="0"/>
              </a:spcAft>
              <a:buSzPts val="13300"/>
              <a:buNone/>
              <a:defRPr/>
            </a:lvl6pPr>
            <a:lvl7pPr lvl="6">
              <a:spcBef>
                <a:spcPts val="0"/>
              </a:spcBef>
              <a:spcAft>
                <a:spcPts val="0"/>
              </a:spcAft>
              <a:buSzPts val="13300"/>
              <a:buNone/>
              <a:defRPr/>
            </a:lvl7pPr>
            <a:lvl8pPr lvl="7">
              <a:spcBef>
                <a:spcPts val="0"/>
              </a:spcBef>
              <a:spcAft>
                <a:spcPts val="0"/>
              </a:spcAft>
              <a:buSzPts val="13300"/>
              <a:buNone/>
              <a:defRPr/>
            </a:lvl8pPr>
            <a:lvl9pPr lvl="8">
              <a:spcBef>
                <a:spcPts val="0"/>
              </a:spcBef>
              <a:spcAft>
                <a:spcPts val="0"/>
              </a:spcAft>
              <a:buSzPts val="13300"/>
              <a:buNone/>
              <a:defRPr/>
            </a:lvl9pPr>
          </a:lstStyle>
          <a:p>
            <a:endParaRPr/>
          </a:p>
        </p:txBody>
      </p:sp>
      <p:sp>
        <p:nvSpPr>
          <p:cNvPr id="154" name="Google Shape;154;p1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5" name="Google Shape;155;p1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6" name="Google Shape;156;p1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7" name="Google Shape;157;p1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8" name="Google Shape;15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3300"/>
              <a:buNone/>
              <a:defRPr/>
            </a:lvl2pPr>
            <a:lvl3pPr lvl="2">
              <a:spcBef>
                <a:spcPts val="0"/>
              </a:spcBef>
              <a:spcAft>
                <a:spcPts val="0"/>
              </a:spcAft>
              <a:buSzPts val="13300"/>
              <a:buNone/>
              <a:defRPr/>
            </a:lvl3pPr>
            <a:lvl4pPr lvl="3">
              <a:spcBef>
                <a:spcPts val="0"/>
              </a:spcBef>
              <a:spcAft>
                <a:spcPts val="0"/>
              </a:spcAft>
              <a:buSzPts val="13300"/>
              <a:buNone/>
              <a:defRPr/>
            </a:lvl4pPr>
            <a:lvl5pPr lvl="4">
              <a:spcBef>
                <a:spcPts val="0"/>
              </a:spcBef>
              <a:spcAft>
                <a:spcPts val="0"/>
              </a:spcAft>
              <a:buSzPts val="13300"/>
              <a:buNone/>
              <a:defRPr/>
            </a:lvl5pPr>
            <a:lvl6pPr lvl="5">
              <a:spcBef>
                <a:spcPts val="0"/>
              </a:spcBef>
              <a:spcAft>
                <a:spcPts val="0"/>
              </a:spcAft>
              <a:buSzPts val="13300"/>
              <a:buNone/>
              <a:defRPr/>
            </a:lvl6pPr>
            <a:lvl7pPr lvl="6">
              <a:spcBef>
                <a:spcPts val="0"/>
              </a:spcBef>
              <a:spcAft>
                <a:spcPts val="0"/>
              </a:spcAft>
              <a:buSzPts val="13300"/>
              <a:buNone/>
              <a:defRPr/>
            </a:lvl7pPr>
            <a:lvl8pPr lvl="7">
              <a:spcBef>
                <a:spcPts val="0"/>
              </a:spcBef>
              <a:spcAft>
                <a:spcPts val="0"/>
              </a:spcAft>
              <a:buSzPts val="13300"/>
              <a:buNone/>
              <a:defRPr/>
            </a:lvl8pPr>
            <a:lvl9pPr lvl="8">
              <a:spcBef>
                <a:spcPts val="0"/>
              </a:spcBef>
              <a:spcAft>
                <a:spcPts val="0"/>
              </a:spcAft>
              <a:buSzPts val="13300"/>
              <a:buNone/>
              <a:defRPr/>
            </a:lvl9pPr>
          </a:lstStyle>
          <a:p>
            <a:endParaRPr/>
          </a:p>
        </p:txBody>
      </p:sp>
      <p:sp>
        <p:nvSpPr>
          <p:cNvPr id="163" name="Google Shape;163;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6"/>
        <p:cNvGrpSpPr/>
        <p:nvPr/>
      </p:nvGrpSpPr>
      <p:grpSpPr>
        <a:xfrm>
          <a:off x="0" y="0"/>
          <a:ext cx="0" cy="0"/>
          <a:chOff x="0" y="0"/>
          <a:chExt cx="0" cy="0"/>
        </a:xfrm>
      </p:grpSpPr>
      <p:sp>
        <p:nvSpPr>
          <p:cNvPr id="167" name="Google Shape;167;p1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3300"/>
              <a:buNone/>
              <a:defRPr/>
            </a:lvl2pPr>
            <a:lvl3pPr lvl="2">
              <a:spcBef>
                <a:spcPts val="0"/>
              </a:spcBef>
              <a:spcAft>
                <a:spcPts val="0"/>
              </a:spcAft>
              <a:buSzPts val="13300"/>
              <a:buNone/>
              <a:defRPr/>
            </a:lvl3pPr>
            <a:lvl4pPr lvl="3">
              <a:spcBef>
                <a:spcPts val="0"/>
              </a:spcBef>
              <a:spcAft>
                <a:spcPts val="0"/>
              </a:spcAft>
              <a:buSzPts val="13300"/>
              <a:buNone/>
              <a:defRPr/>
            </a:lvl4pPr>
            <a:lvl5pPr lvl="4">
              <a:spcBef>
                <a:spcPts val="0"/>
              </a:spcBef>
              <a:spcAft>
                <a:spcPts val="0"/>
              </a:spcAft>
              <a:buSzPts val="13300"/>
              <a:buNone/>
              <a:defRPr/>
            </a:lvl5pPr>
            <a:lvl6pPr lvl="5">
              <a:spcBef>
                <a:spcPts val="0"/>
              </a:spcBef>
              <a:spcAft>
                <a:spcPts val="0"/>
              </a:spcAft>
              <a:buSzPts val="13300"/>
              <a:buNone/>
              <a:defRPr/>
            </a:lvl6pPr>
            <a:lvl7pPr lvl="6">
              <a:spcBef>
                <a:spcPts val="0"/>
              </a:spcBef>
              <a:spcAft>
                <a:spcPts val="0"/>
              </a:spcAft>
              <a:buSzPts val="13300"/>
              <a:buNone/>
              <a:defRPr/>
            </a:lvl7pPr>
            <a:lvl8pPr lvl="7">
              <a:spcBef>
                <a:spcPts val="0"/>
              </a:spcBef>
              <a:spcAft>
                <a:spcPts val="0"/>
              </a:spcAft>
              <a:buSzPts val="13300"/>
              <a:buNone/>
              <a:defRPr/>
            </a:lvl8pPr>
            <a:lvl9pPr lvl="8">
              <a:spcBef>
                <a:spcPts val="0"/>
              </a:spcBef>
              <a:spcAft>
                <a:spcPts val="0"/>
              </a:spcAft>
              <a:buSzPts val="13300"/>
              <a:buNone/>
              <a:defRPr/>
            </a:lvl9pPr>
          </a:lstStyle>
          <a:p>
            <a:endParaRPr/>
          </a:p>
        </p:txBody>
      </p:sp>
      <p:sp>
        <p:nvSpPr>
          <p:cNvPr id="168" name="Google Shape;168;p1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69" name="Google Shape;169;p1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70" name="Google Shape;17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3"/>
        <p:cNvGrpSpPr/>
        <p:nvPr/>
      </p:nvGrpSpPr>
      <p:grpSpPr>
        <a:xfrm>
          <a:off x="0" y="0"/>
          <a:ext cx="0" cy="0"/>
          <a:chOff x="0" y="0"/>
          <a:chExt cx="0" cy="0"/>
        </a:xfrm>
      </p:grpSpPr>
      <p:sp>
        <p:nvSpPr>
          <p:cNvPr id="174" name="Google Shape;174;p1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3300"/>
              <a:buNone/>
              <a:defRPr/>
            </a:lvl2pPr>
            <a:lvl3pPr lvl="2">
              <a:spcBef>
                <a:spcPts val="0"/>
              </a:spcBef>
              <a:spcAft>
                <a:spcPts val="0"/>
              </a:spcAft>
              <a:buSzPts val="13300"/>
              <a:buNone/>
              <a:defRPr/>
            </a:lvl3pPr>
            <a:lvl4pPr lvl="3">
              <a:spcBef>
                <a:spcPts val="0"/>
              </a:spcBef>
              <a:spcAft>
                <a:spcPts val="0"/>
              </a:spcAft>
              <a:buSzPts val="13300"/>
              <a:buNone/>
              <a:defRPr/>
            </a:lvl4pPr>
            <a:lvl5pPr lvl="4">
              <a:spcBef>
                <a:spcPts val="0"/>
              </a:spcBef>
              <a:spcAft>
                <a:spcPts val="0"/>
              </a:spcAft>
              <a:buSzPts val="13300"/>
              <a:buNone/>
              <a:defRPr/>
            </a:lvl5pPr>
            <a:lvl6pPr lvl="5">
              <a:spcBef>
                <a:spcPts val="0"/>
              </a:spcBef>
              <a:spcAft>
                <a:spcPts val="0"/>
              </a:spcAft>
              <a:buSzPts val="13300"/>
              <a:buNone/>
              <a:defRPr/>
            </a:lvl6pPr>
            <a:lvl7pPr lvl="6">
              <a:spcBef>
                <a:spcPts val="0"/>
              </a:spcBef>
              <a:spcAft>
                <a:spcPts val="0"/>
              </a:spcAft>
              <a:buSzPts val="13300"/>
              <a:buNone/>
              <a:defRPr/>
            </a:lvl7pPr>
            <a:lvl8pPr lvl="7">
              <a:spcBef>
                <a:spcPts val="0"/>
              </a:spcBef>
              <a:spcAft>
                <a:spcPts val="0"/>
              </a:spcAft>
              <a:buSzPts val="13300"/>
              <a:buNone/>
              <a:defRPr/>
            </a:lvl8pPr>
            <a:lvl9pPr lvl="8">
              <a:spcBef>
                <a:spcPts val="0"/>
              </a:spcBef>
              <a:spcAft>
                <a:spcPts val="0"/>
              </a:spcAft>
              <a:buSzPts val="13300"/>
              <a:buNone/>
              <a:defRPr/>
            </a:lvl9pPr>
          </a:lstStyle>
          <a:p>
            <a:endParaRPr/>
          </a:p>
        </p:txBody>
      </p:sp>
      <p:sp>
        <p:nvSpPr>
          <p:cNvPr id="175" name="Google Shape;175;p15"/>
          <p:cNvSpPr>
            <a:spLocks noGrp="1"/>
          </p:cNvSpPr>
          <p:nvPr>
            <p:ph type="pic" idx="2"/>
          </p:nvPr>
        </p:nvSpPr>
        <p:spPr>
          <a:xfrm>
            <a:off x="1792288" y="612775"/>
            <a:ext cx="5486400" cy="4114800"/>
          </a:xfrm>
          <a:prstGeom prst="rect">
            <a:avLst/>
          </a:prstGeom>
          <a:noFill/>
          <a:ln>
            <a:noFill/>
          </a:ln>
        </p:spPr>
        <p:txBody>
          <a:bodyPr/>
          <a:lstStyle/>
          <a:p>
            <a:endParaRPr lang="en-US"/>
          </a:p>
        </p:txBody>
      </p:sp>
      <p:sp>
        <p:nvSpPr>
          <p:cNvPr id="176" name="Google Shape;176;p1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77" name="Google Shape;17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0"/>
        <p:cNvGrpSpPr/>
        <p:nvPr/>
      </p:nvGrpSpPr>
      <p:grpSpPr>
        <a:xfrm>
          <a:off x="0" y="0"/>
          <a:ext cx="0" cy="0"/>
          <a:chOff x="0" y="0"/>
          <a:chExt cx="0" cy="0"/>
        </a:xfrm>
      </p:grpSpPr>
      <p:sp>
        <p:nvSpPr>
          <p:cNvPr id="181" name="Google Shape;18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3300"/>
              <a:buNone/>
              <a:defRPr/>
            </a:lvl2pPr>
            <a:lvl3pPr lvl="2">
              <a:spcBef>
                <a:spcPts val="0"/>
              </a:spcBef>
              <a:spcAft>
                <a:spcPts val="0"/>
              </a:spcAft>
              <a:buSzPts val="13300"/>
              <a:buNone/>
              <a:defRPr/>
            </a:lvl3pPr>
            <a:lvl4pPr lvl="3">
              <a:spcBef>
                <a:spcPts val="0"/>
              </a:spcBef>
              <a:spcAft>
                <a:spcPts val="0"/>
              </a:spcAft>
              <a:buSzPts val="13300"/>
              <a:buNone/>
              <a:defRPr/>
            </a:lvl4pPr>
            <a:lvl5pPr lvl="4">
              <a:spcBef>
                <a:spcPts val="0"/>
              </a:spcBef>
              <a:spcAft>
                <a:spcPts val="0"/>
              </a:spcAft>
              <a:buSzPts val="13300"/>
              <a:buNone/>
              <a:defRPr/>
            </a:lvl5pPr>
            <a:lvl6pPr lvl="5">
              <a:spcBef>
                <a:spcPts val="0"/>
              </a:spcBef>
              <a:spcAft>
                <a:spcPts val="0"/>
              </a:spcAft>
              <a:buSzPts val="13300"/>
              <a:buNone/>
              <a:defRPr/>
            </a:lvl6pPr>
            <a:lvl7pPr lvl="6">
              <a:spcBef>
                <a:spcPts val="0"/>
              </a:spcBef>
              <a:spcAft>
                <a:spcPts val="0"/>
              </a:spcAft>
              <a:buSzPts val="13300"/>
              <a:buNone/>
              <a:defRPr/>
            </a:lvl7pPr>
            <a:lvl8pPr lvl="7">
              <a:spcBef>
                <a:spcPts val="0"/>
              </a:spcBef>
              <a:spcAft>
                <a:spcPts val="0"/>
              </a:spcAft>
              <a:buSzPts val="13300"/>
              <a:buNone/>
              <a:defRPr/>
            </a:lvl8pPr>
            <a:lvl9pPr lvl="8">
              <a:spcBef>
                <a:spcPts val="0"/>
              </a:spcBef>
              <a:spcAft>
                <a:spcPts val="0"/>
              </a:spcAft>
              <a:buSzPts val="13300"/>
              <a:buNone/>
              <a:defRPr/>
            </a:lvl9pPr>
          </a:lstStyle>
          <a:p>
            <a:endParaRPr/>
          </a:p>
        </p:txBody>
      </p:sp>
      <p:sp>
        <p:nvSpPr>
          <p:cNvPr id="182" name="Google Shape;182;p1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6"/>
        <p:cNvGrpSpPr/>
        <p:nvPr/>
      </p:nvGrpSpPr>
      <p:grpSpPr>
        <a:xfrm>
          <a:off x="0" y="0"/>
          <a:ext cx="0" cy="0"/>
          <a:chOff x="0" y="0"/>
          <a:chExt cx="0" cy="0"/>
        </a:xfrm>
      </p:grpSpPr>
      <p:sp>
        <p:nvSpPr>
          <p:cNvPr id="187" name="Google Shape;187;p1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3300"/>
              <a:buNone/>
              <a:defRPr/>
            </a:lvl2pPr>
            <a:lvl3pPr lvl="2">
              <a:spcBef>
                <a:spcPts val="0"/>
              </a:spcBef>
              <a:spcAft>
                <a:spcPts val="0"/>
              </a:spcAft>
              <a:buSzPts val="13300"/>
              <a:buNone/>
              <a:defRPr/>
            </a:lvl3pPr>
            <a:lvl4pPr lvl="3">
              <a:spcBef>
                <a:spcPts val="0"/>
              </a:spcBef>
              <a:spcAft>
                <a:spcPts val="0"/>
              </a:spcAft>
              <a:buSzPts val="13300"/>
              <a:buNone/>
              <a:defRPr/>
            </a:lvl4pPr>
            <a:lvl5pPr lvl="4">
              <a:spcBef>
                <a:spcPts val="0"/>
              </a:spcBef>
              <a:spcAft>
                <a:spcPts val="0"/>
              </a:spcAft>
              <a:buSzPts val="13300"/>
              <a:buNone/>
              <a:defRPr/>
            </a:lvl5pPr>
            <a:lvl6pPr lvl="5">
              <a:spcBef>
                <a:spcPts val="0"/>
              </a:spcBef>
              <a:spcAft>
                <a:spcPts val="0"/>
              </a:spcAft>
              <a:buSzPts val="13300"/>
              <a:buNone/>
              <a:defRPr/>
            </a:lvl6pPr>
            <a:lvl7pPr lvl="6">
              <a:spcBef>
                <a:spcPts val="0"/>
              </a:spcBef>
              <a:spcAft>
                <a:spcPts val="0"/>
              </a:spcAft>
              <a:buSzPts val="13300"/>
              <a:buNone/>
              <a:defRPr/>
            </a:lvl7pPr>
            <a:lvl8pPr lvl="7">
              <a:spcBef>
                <a:spcPts val="0"/>
              </a:spcBef>
              <a:spcAft>
                <a:spcPts val="0"/>
              </a:spcAft>
              <a:buSzPts val="13300"/>
              <a:buNone/>
              <a:defRPr/>
            </a:lvl8pPr>
            <a:lvl9pPr lvl="8">
              <a:spcBef>
                <a:spcPts val="0"/>
              </a:spcBef>
              <a:spcAft>
                <a:spcPts val="0"/>
              </a:spcAft>
              <a:buSzPts val="13300"/>
              <a:buNone/>
              <a:defRPr/>
            </a:lvl9pPr>
          </a:lstStyle>
          <a:p>
            <a:endParaRPr/>
          </a:p>
        </p:txBody>
      </p:sp>
      <p:sp>
        <p:nvSpPr>
          <p:cNvPr id="188" name="Google Shape;188;p1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9" name="Google Shape;189;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4">
  <p:cSld name="CUSTOM_4">
    <p:spTree>
      <p:nvGrpSpPr>
        <p:cNvPr id="1" name="Shape 12"/>
        <p:cNvGrpSpPr/>
        <p:nvPr/>
      </p:nvGrpSpPr>
      <p:grpSpPr>
        <a:xfrm>
          <a:off x="0" y="0"/>
          <a:ext cx="0" cy="0"/>
          <a:chOff x="0" y="0"/>
          <a:chExt cx="0" cy="0"/>
        </a:xfrm>
      </p:grpSpPr>
      <p:sp>
        <p:nvSpPr>
          <p:cNvPr id="13" name="Google Shape;13;p3"/>
          <p:cNvSpPr>
            <a:spLocks noGrp="1"/>
          </p:cNvSpPr>
          <p:nvPr>
            <p:ph type="pic" idx="2"/>
          </p:nvPr>
        </p:nvSpPr>
        <p:spPr>
          <a:xfrm>
            <a:off x="0" y="-30525"/>
            <a:ext cx="18288000" cy="10287000"/>
          </a:xfrm>
          <a:prstGeom prst="rect">
            <a:avLst/>
          </a:prstGeom>
          <a:noFill/>
          <a:ln>
            <a:noFill/>
          </a:ln>
        </p:spPr>
        <p:txBody>
          <a:bodyPr/>
          <a:lstStyle/>
          <a:p>
            <a:endParaRPr lang="en-US"/>
          </a:p>
        </p:txBody>
      </p:sp>
      <p:grpSp>
        <p:nvGrpSpPr>
          <p:cNvPr id="14" name="Google Shape;14;p3"/>
          <p:cNvGrpSpPr/>
          <p:nvPr/>
        </p:nvGrpSpPr>
        <p:grpSpPr>
          <a:xfrm>
            <a:off x="1423736" y="2714475"/>
            <a:ext cx="15440629" cy="3086120"/>
            <a:chOff x="0" y="0"/>
            <a:chExt cx="4066641" cy="812800"/>
          </a:xfrm>
        </p:grpSpPr>
        <p:sp>
          <p:nvSpPr>
            <p:cNvPr id="15" name="Google Shape;15;p3"/>
            <p:cNvSpPr/>
            <p:nvPr/>
          </p:nvSpPr>
          <p:spPr>
            <a:xfrm>
              <a:off x="0" y="0"/>
              <a:ext cx="4066641" cy="812800"/>
            </a:xfrm>
            <a:custGeom>
              <a:avLst/>
              <a:gdLst/>
              <a:ahLst/>
              <a:cxnLst/>
              <a:rect l="l" t="t" r="r" b="b"/>
              <a:pathLst>
                <a:path w="4066641" h="812800" extrusionOk="0">
                  <a:moveTo>
                    <a:pt x="0" y="0"/>
                  </a:moveTo>
                  <a:lnTo>
                    <a:pt x="4066641" y="0"/>
                  </a:lnTo>
                  <a:lnTo>
                    <a:pt x="4066641" y="812800"/>
                  </a:lnTo>
                  <a:lnTo>
                    <a:pt x="0" y="812800"/>
                  </a:lnTo>
                  <a:close/>
                </a:path>
              </a:pathLst>
            </a:custGeom>
            <a:solidFill>
              <a:srgbClr val="0F1A38"/>
            </a:solidFill>
            <a:ln>
              <a:noFill/>
            </a:ln>
          </p:spPr>
          <p:txBody>
            <a:bodyPr/>
            <a:lstStyle/>
            <a:p>
              <a:endParaRPr lang="en-US"/>
            </a:p>
          </p:txBody>
        </p:sp>
        <p:sp>
          <p:nvSpPr>
            <p:cNvPr id="16" name="Google Shape;16;p3"/>
            <p:cNvSpPr txBox="1"/>
            <p:nvPr/>
          </p:nvSpPr>
          <p:spPr>
            <a:xfrm>
              <a:off x="0" y="38100"/>
              <a:ext cx="4066500" cy="7746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 name="Google Shape;17;p3"/>
          <p:cNvGrpSpPr/>
          <p:nvPr/>
        </p:nvGrpSpPr>
        <p:grpSpPr>
          <a:xfrm>
            <a:off x="1423736" y="6172200"/>
            <a:ext cx="15440629" cy="3086120"/>
            <a:chOff x="0" y="0"/>
            <a:chExt cx="4066641" cy="812800"/>
          </a:xfrm>
        </p:grpSpPr>
        <p:sp>
          <p:nvSpPr>
            <p:cNvPr id="18" name="Google Shape;18;p3"/>
            <p:cNvSpPr/>
            <p:nvPr/>
          </p:nvSpPr>
          <p:spPr>
            <a:xfrm>
              <a:off x="0" y="0"/>
              <a:ext cx="4066641" cy="812800"/>
            </a:xfrm>
            <a:custGeom>
              <a:avLst/>
              <a:gdLst/>
              <a:ahLst/>
              <a:cxnLst/>
              <a:rect l="l" t="t" r="r" b="b"/>
              <a:pathLst>
                <a:path w="4066641" h="812800" extrusionOk="0">
                  <a:moveTo>
                    <a:pt x="0" y="0"/>
                  </a:moveTo>
                  <a:lnTo>
                    <a:pt x="4066641" y="0"/>
                  </a:lnTo>
                  <a:lnTo>
                    <a:pt x="4066641" y="812800"/>
                  </a:lnTo>
                  <a:lnTo>
                    <a:pt x="0" y="812800"/>
                  </a:lnTo>
                  <a:close/>
                </a:path>
              </a:pathLst>
            </a:custGeom>
            <a:solidFill>
              <a:srgbClr val="0F1A38"/>
            </a:solidFill>
            <a:ln>
              <a:noFill/>
            </a:ln>
          </p:spPr>
          <p:txBody>
            <a:bodyPr/>
            <a:lstStyle/>
            <a:p>
              <a:endParaRPr lang="en-US"/>
            </a:p>
          </p:txBody>
        </p:sp>
        <p:sp>
          <p:nvSpPr>
            <p:cNvPr id="19" name="Google Shape;19;p3"/>
            <p:cNvSpPr txBox="1"/>
            <p:nvPr/>
          </p:nvSpPr>
          <p:spPr>
            <a:xfrm>
              <a:off x="0" y="38100"/>
              <a:ext cx="4066500" cy="7746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 name="Google Shape;20;p3"/>
          <p:cNvGrpSpPr/>
          <p:nvPr/>
        </p:nvGrpSpPr>
        <p:grpSpPr>
          <a:xfrm>
            <a:off x="2186659" y="3488249"/>
            <a:ext cx="1191077" cy="1191077"/>
            <a:chOff x="0" y="0"/>
            <a:chExt cx="812800" cy="812800"/>
          </a:xfrm>
        </p:grpSpPr>
        <p:sp>
          <p:nvSpPr>
            <p:cNvPr id="21" name="Google Shape;21;p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6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p:nvPr/>
          </p:nvSpPr>
          <p:spPr>
            <a:xfrm>
              <a:off x="76200" y="114300"/>
              <a:ext cx="660300" cy="6222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 name="Google Shape;23;p3"/>
          <p:cNvGrpSpPr/>
          <p:nvPr/>
        </p:nvGrpSpPr>
        <p:grpSpPr>
          <a:xfrm>
            <a:off x="2186659" y="6945974"/>
            <a:ext cx="1191077" cy="1191077"/>
            <a:chOff x="0" y="0"/>
            <a:chExt cx="812800" cy="812800"/>
          </a:xfrm>
        </p:grpSpPr>
        <p:sp>
          <p:nvSpPr>
            <p:cNvPr id="24" name="Google Shape;24;p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6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p:nvPr/>
          </p:nvSpPr>
          <p:spPr>
            <a:xfrm>
              <a:off x="76200" y="114300"/>
              <a:ext cx="660300" cy="6222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 name="Google Shape;26;p3"/>
          <p:cNvGrpSpPr/>
          <p:nvPr/>
        </p:nvGrpSpPr>
        <p:grpSpPr>
          <a:xfrm>
            <a:off x="10042119" y="3488249"/>
            <a:ext cx="1191077" cy="1191077"/>
            <a:chOff x="0" y="0"/>
            <a:chExt cx="812800" cy="812800"/>
          </a:xfrm>
        </p:grpSpPr>
        <p:sp>
          <p:nvSpPr>
            <p:cNvPr id="27" name="Google Shape;27;p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6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p:nvPr/>
          </p:nvSpPr>
          <p:spPr>
            <a:xfrm>
              <a:off x="76200" y="114300"/>
              <a:ext cx="660300" cy="6222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9" name="Google Shape;29;p3"/>
          <p:cNvGrpSpPr/>
          <p:nvPr/>
        </p:nvGrpSpPr>
        <p:grpSpPr>
          <a:xfrm>
            <a:off x="10042119" y="6945974"/>
            <a:ext cx="1191077" cy="1191077"/>
            <a:chOff x="0" y="0"/>
            <a:chExt cx="812800" cy="812800"/>
          </a:xfrm>
        </p:grpSpPr>
        <p:sp>
          <p:nvSpPr>
            <p:cNvPr id="30" name="Google Shape;30;p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B6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txBox="1"/>
            <p:nvPr/>
          </p:nvSpPr>
          <p:spPr>
            <a:xfrm>
              <a:off x="76200" y="114300"/>
              <a:ext cx="660300" cy="6222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2" name="Google Shape;32;p3"/>
          <p:cNvSpPr txBox="1">
            <a:spLocks noGrp="1"/>
          </p:cNvSpPr>
          <p:nvPr>
            <p:ph type="subTitle" idx="1"/>
          </p:nvPr>
        </p:nvSpPr>
        <p:spPr>
          <a:xfrm>
            <a:off x="3702550" y="3439175"/>
            <a:ext cx="3511800" cy="534300"/>
          </a:xfrm>
          <a:prstGeom prst="rect">
            <a:avLst/>
          </a:prstGeom>
        </p:spPr>
        <p:txBody>
          <a:bodyPr spcFirstLastPara="1" wrap="square" lIns="0" tIns="0" rIns="0" bIns="0" anchor="t" anchorCtr="0">
            <a:noAutofit/>
          </a:bodyPr>
          <a:lstStyle>
            <a:lvl1pPr lvl="0">
              <a:spcBef>
                <a:spcPts val="640"/>
              </a:spcBef>
              <a:spcAft>
                <a:spcPts val="0"/>
              </a:spcAft>
              <a:buClr>
                <a:schemeClr val="lt1"/>
              </a:buClr>
              <a:buSzPts val="3200"/>
              <a:buFont typeface="Cardo"/>
              <a:buNone/>
              <a:defRPr sz="3200">
                <a:solidFill>
                  <a:schemeClr val="lt1"/>
                </a:solidFill>
                <a:latin typeface="Cardo"/>
                <a:ea typeface="Cardo"/>
                <a:cs typeface="Cardo"/>
                <a:sym typeface="Cardo"/>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33" name="Google Shape;33;p3"/>
          <p:cNvSpPr txBox="1">
            <a:spLocks noGrp="1"/>
          </p:cNvSpPr>
          <p:nvPr>
            <p:ph type="body" idx="3"/>
          </p:nvPr>
        </p:nvSpPr>
        <p:spPr>
          <a:xfrm>
            <a:off x="3702550" y="4336200"/>
            <a:ext cx="3511800" cy="725100"/>
          </a:xfrm>
          <a:prstGeom prst="rect">
            <a:avLst/>
          </a:prstGeom>
        </p:spPr>
        <p:txBody>
          <a:bodyPr spcFirstLastPara="1" wrap="square" lIns="0" tIns="0" rIns="0" bIns="0" anchor="t" anchorCtr="0">
            <a:noAutofit/>
          </a:bodyPr>
          <a:lstStyle>
            <a:lvl1pPr marL="457200" lvl="0" indent="-361950">
              <a:spcBef>
                <a:spcPts val="640"/>
              </a:spcBef>
              <a:spcAft>
                <a:spcPts val="0"/>
              </a:spcAft>
              <a:buClr>
                <a:schemeClr val="lt1"/>
              </a:buClr>
              <a:buSzPts val="2100"/>
              <a:buChar char="•"/>
              <a:defRPr sz="2100">
                <a:solidFill>
                  <a:schemeClr val="lt1"/>
                </a:solidFill>
              </a:defRPr>
            </a:lvl1pPr>
            <a:lvl2pPr marL="914400" lvl="1" indent="-361950">
              <a:spcBef>
                <a:spcPts val="560"/>
              </a:spcBef>
              <a:spcAft>
                <a:spcPts val="0"/>
              </a:spcAft>
              <a:buClr>
                <a:schemeClr val="lt1"/>
              </a:buClr>
              <a:buSzPts val="2100"/>
              <a:buChar char="–"/>
              <a:defRPr>
                <a:solidFill>
                  <a:schemeClr val="lt1"/>
                </a:solidFill>
              </a:defRPr>
            </a:lvl2pPr>
            <a:lvl3pPr marL="1371600" lvl="2" indent="-361950">
              <a:spcBef>
                <a:spcPts val="480"/>
              </a:spcBef>
              <a:spcAft>
                <a:spcPts val="0"/>
              </a:spcAft>
              <a:buClr>
                <a:schemeClr val="lt1"/>
              </a:buClr>
              <a:buSzPts val="2100"/>
              <a:buChar char="•"/>
              <a:defRPr>
                <a:solidFill>
                  <a:schemeClr val="lt1"/>
                </a:solidFill>
              </a:defRPr>
            </a:lvl3pPr>
            <a:lvl4pPr marL="1828800" lvl="3" indent="-361950">
              <a:spcBef>
                <a:spcPts val="400"/>
              </a:spcBef>
              <a:spcAft>
                <a:spcPts val="0"/>
              </a:spcAft>
              <a:buClr>
                <a:schemeClr val="lt1"/>
              </a:buClr>
              <a:buSzPts val="2100"/>
              <a:buChar char="–"/>
              <a:defRPr>
                <a:solidFill>
                  <a:schemeClr val="lt1"/>
                </a:solidFill>
              </a:defRPr>
            </a:lvl4pPr>
            <a:lvl5pPr marL="2286000" lvl="4" indent="-361950">
              <a:spcBef>
                <a:spcPts val="400"/>
              </a:spcBef>
              <a:spcAft>
                <a:spcPts val="0"/>
              </a:spcAft>
              <a:buClr>
                <a:schemeClr val="lt1"/>
              </a:buClr>
              <a:buSzPts val="2100"/>
              <a:buChar char="»"/>
              <a:defRPr>
                <a:solidFill>
                  <a:schemeClr val="lt1"/>
                </a:solidFill>
              </a:defRPr>
            </a:lvl5pPr>
            <a:lvl6pPr marL="2743200" lvl="5" indent="-361950">
              <a:spcBef>
                <a:spcPts val="400"/>
              </a:spcBef>
              <a:spcAft>
                <a:spcPts val="0"/>
              </a:spcAft>
              <a:buClr>
                <a:schemeClr val="lt1"/>
              </a:buClr>
              <a:buSzPts val="2100"/>
              <a:buChar char="•"/>
              <a:defRPr>
                <a:solidFill>
                  <a:schemeClr val="lt1"/>
                </a:solidFill>
              </a:defRPr>
            </a:lvl6pPr>
            <a:lvl7pPr marL="3200400" lvl="6" indent="-361950">
              <a:spcBef>
                <a:spcPts val="400"/>
              </a:spcBef>
              <a:spcAft>
                <a:spcPts val="0"/>
              </a:spcAft>
              <a:buClr>
                <a:schemeClr val="lt1"/>
              </a:buClr>
              <a:buSzPts val="2100"/>
              <a:buChar char="•"/>
              <a:defRPr>
                <a:solidFill>
                  <a:schemeClr val="lt1"/>
                </a:solidFill>
              </a:defRPr>
            </a:lvl7pPr>
            <a:lvl8pPr marL="3657600" lvl="7" indent="-361950">
              <a:spcBef>
                <a:spcPts val="400"/>
              </a:spcBef>
              <a:spcAft>
                <a:spcPts val="0"/>
              </a:spcAft>
              <a:buClr>
                <a:schemeClr val="lt1"/>
              </a:buClr>
              <a:buSzPts val="2100"/>
              <a:buChar char="•"/>
              <a:defRPr>
                <a:solidFill>
                  <a:schemeClr val="lt1"/>
                </a:solidFill>
              </a:defRPr>
            </a:lvl8pPr>
            <a:lvl9pPr marL="4114800" lvl="8" indent="-361950">
              <a:spcBef>
                <a:spcPts val="400"/>
              </a:spcBef>
              <a:spcAft>
                <a:spcPts val="0"/>
              </a:spcAft>
              <a:buClr>
                <a:schemeClr val="lt1"/>
              </a:buClr>
              <a:buSzPts val="2100"/>
              <a:buChar char="•"/>
              <a:defRPr>
                <a:solidFill>
                  <a:schemeClr val="lt1"/>
                </a:solidFill>
              </a:defRPr>
            </a:lvl9pPr>
          </a:lstStyle>
          <a:p>
            <a:endParaRPr/>
          </a:p>
        </p:txBody>
      </p:sp>
      <p:sp>
        <p:nvSpPr>
          <p:cNvPr id="34" name="Google Shape;34;p3"/>
          <p:cNvSpPr txBox="1">
            <a:spLocks noGrp="1"/>
          </p:cNvSpPr>
          <p:nvPr>
            <p:ph type="subTitle" idx="4"/>
          </p:nvPr>
        </p:nvSpPr>
        <p:spPr>
          <a:xfrm>
            <a:off x="2500175" y="3649125"/>
            <a:ext cx="687000" cy="820800"/>
          </a:xfrm>
          <a:prstGeom prst="rect">
            <a:avLst/>
          </a:prstGeom>
        </p:spPr>
        <p:txBody>
          <a:bodyPr spcFirstLastPara="1" wrap="square" lIns="0" tIns="0" rIns="0" bIns="0" anchor="t" anchorCtr="0">
            <a:noAutofit/>
          </a:bodyPr>
          <a:lstStyle>
            <a:lvl1pPr lvl="0">
              <a:spcBef>
                <a:spcPts val="640"/>
              </a:spcBef>
              <a:spcAft>
                <a:spcPts val="0"/>
              </a:spcAft>
              <a:buClr>
                <a:schemeClr val="lt1"/>
              </a:buClr>
              <a:buSzPts val="6500"/>
              <a:buFont typeface="Cardo"/>
              <a:buNone/>
              <a:defRPr sz="6500">
                <a:solidFill>
                  <a:schemeClr val="lt1"/>
                </a:solidFill>
                <a:latin typeface="Cardo"/>
                <a:ea typeface="Cardo"/>
                <a:cs typeface="Cardo"/>
                <a:sym typeface="Cardo"/>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35" name="Google Shape;35;p3"/>
          <p:cNvSpPr txBox="1">
            <a:spLocks noGrp="1"/>
          </p:cNvSpPr>
          <p:nvPr>
            <p:ph type="subTitle" idx="5"/>
          </p:nvPr>
        </p:nvSpPr>
        <p:spPr>
          <a:xfrm>
            <a:off x="11508175" y="3446475"/>
            <a:ext cx="3511800" cy="534300"/>
          </a:xfrm>
          <a:prstGeom prst="rect">
            <a:avLst/>
          </a:prstGeom>
        </p:spPr>
        <p:txBody>
          <a:bodyPr spcFirstLastPara="1" wrap="square" lIns="0" tIns="0" rIns="0" bIns="0" anchor="t" anchorCtr="0">
            <a:noAutofit/>
          </a:bodyPr>
          <a:lstStyle>
            <a:lvl1pPr lvl="0" rtl="0">
              <a:spcBef>
                <a:spcPts val="640"/>
              </a:spcBef>
              <a:spcAft>
                <a:spcPts val="0"/>
              </a:spcAft>
              <a:buClr>
                <a:schemeClr val="lt1"/>
              </a:buClr>
              <a:buSzPts val="3200"/>
              <a:buFont typeface="Cardo"/>
              <a:buNone/>
              <a:defRPr sz="3200">
                <a:solidFill>
                  <a:schemeClr val="lt1"/>
                </a:solidFill>
                <a:latin typeface="Cardo"/>
                <a:ea typeface="Cardo"/>
                <a:cs typeface="Cardo"/>
                <a:sym typeface="Cardo"/>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36" name="Google Shape;36;p3"/>
          <p:cNvSpPr txBox="1">
            <a:spLocks noGrp="1"/>
          </p:cNvSpPr>
          <p:nvPr>
            <p:ph type="body" idx="6"/>
          </p:nvPr>
        </p:nvSpPr>
        <p:spPr>
          <a:xfrm>
            <a:off x="11508175" y="4343500"/>
            <a:ext cx="3511800" cy="725100"/>
          </a:xfrm>
          <a:prstGeom prst="rect">
            <a:avLst/>
          </a:prstGeom>
        </p:spPr>
        <p:txBody>
          <a:bodyPr spcFirstLastPara="1" wrap="square" lIns="0" tIns="0" rIns="0" bIns="0" anchor="t" anchorCtr="0">
            <a:noAutofit/>
          </a:bodyPr>
          <a:lstStyle>
            <a:lvl1pPr marL="457200" lvl="0" indent="-361950" rtl="0">
              <a:spcBef>
                <a:spcPts val="640"/>
              </a:spcBef>
              <a:spcAft>
                <a:spcPts val="0"/>
              </a:spcAft>
              <a:buClr>
                <a:schemeClr val="lt1"/>
              </a:buClr>
              <a:buSzPts val="2100"/>
              <a:buChar char="•"/>
              <a:defRPr sz="2100">
                <a:solidFill>
                  <a:schemeClr val="lt1"/>
                </a:solidFill>
              </a:defRPr>
            </a:lvl1pPr>
            <a:lvl2pPr marL="914400" lvl="1" indent="-361950" rtl="0">
              <a:spcBef>
                <a:spcPts val="560"/>
              </a:spcBef>
              <a:spcAft>
                <a:spcPts val="0"/>
              </a:spcAft>
              <a:buClr>
                <a:schemeClr val="lt1"/>
              </a:buClr>
              <a:buSzPts val="2100"/>
              <a:buChar char="–"/>
              <a:defRPr>
                <a:solidFill>
                  <a:schemeClr val="lt1"/>
                </a:solidFill>
              </a:defRPr>
            </a:lvl2pPr>
            <a:lvl3pPr marL="1371600" lvl="2" indent="-361950" rtl="0">
              <a:spcBef>
                <a:spcPts val="480"/>
              </a:spcBef>
              <a:spcAft>
                <a:spcPts val="0"/>
              </a:spcAft>
              <a:buClr>
                <a:schemeClr val="lt1"/>
              </a:buClr>
              <a:buSzPts val="2100"/>
              <a:buChar char="•"/>
              <a:defRPr>
                <a:solidFill>
                  <a:schemeClr val="lt1"/>
                </a:solidFill>
              </a:defRPr>
            </a:lvl3pPr>
            <a:lvl4pPr marL="1828800" lvl="3" indent="-361950" rtl="0">
              <a:spcBef>
                <a:spcPts val="400"/>
              </a:spcBef>
              <a:spcAft>
                <a:spcPts val="0"/>
              </a:spcAft>
              <a:buClr>
                <a:schemeClr val="lt1"/>
              </a:buClr>
              <a:buSzPts val="2100"/>
              <a:buChar char="–"/>
              <a:defRPr>
                <a:solidFill>
                  <a:schemeClr val="lt1"/>
                </a:solidFill>
              </a:defRPr>
            </a:lvl4pPr>
            <a:lvl5pPr marL="2286000" lvl="4" indent="-361950" rtl="0">
              <a:spcBef>
                <a:spcPts val="400"/>
              </a:spcBef>
              <a:spcAft>
                <a:spcPts val="0"/>
              </a:spcAft>
              <a:buClr>
                <a:schemeClr val="lt1"/>
              </a:buClr>
              <a:buSzPts val="2100"/>
              <a:buChar char="»"/>
              <a:defRPr>
                <a:solidFill>
                  <a:schemeClr val="lt1"/>
                </a:solidFill>
              </a:defRPr>
            </a:lvl5pPr>
            <a:lvl6pPr marL="2743200" lvl="5" indent="-361950" rtl="0">
              <a:spcBef>
                <a:spcPts val="400"/>
              </a:spcBef>
              <a:spcAft>
                <a:spcPts val="0"/>
              </a:spcAft>
              <a:buClr>
                <a:schemeClr val="lt1"/>
              </a:buClr>
              <a:buSzPts val="2100"/>
              <a:buChar char="•"/>
              <a:defRPr>
                <a:solidFill>
                  <a:schemeClr val="lt1"/>
                </a:solidFill>
              </a:defRPr>
            </a:lvl6pPr>
            <a:lvl7pPr marL="3200400" lvl="6" indent="-361950" rtl="0">
              <a:spcBef>
                <a:spcPts val="400"/>
              </a:spcBef>
              <a:spcAft>
                <a:spcPts val="0"/>
              </a:spcAft>
              <a:buClr>
                <a:schemeClr val="lt1"/>
              </a:buClr>
              <a:buSzPts val="2100"/>
              <a:buChar char="•"/>
              <a:defRPr>
                <a:solidFill>
                  <a:schemeClr val="lt1"/>
                </a:solidFill>
              </a:defRPr>
            </a:lvl7pPr>
            <a:lvl8pPr marL="3657600" lvl="7" indent="-361950" rtl="0">
              <a:spcBef>
                <a:spcPts val="400"/>
              </a:spcBef>
              <a:spcAft>
                <a:spcPts val="0"/>
              </a:spcAft>
              <a:buClr>
                <a:schemeClr val="lt1"/>
              </a:buClr>
              <a:buSzPts val="2100"/>
              <a:buChar char="•"/>
              <a:defRPr>
                <a:solidFill>
                  <a:schemeClr val="lt1"/>
                </a:solidFill>
              </a:defRPr>
            </a:lvl8pPr>
            <a:lvl9pPr marL="4114800" lvl="8" indent="-361950" rtl="0">
              <a:spcBef>
                <a:spcPts val="400"/>
              </a:spcBef>
              <a:spcAft>
                <a:spcPts val="0"/>
              </a:spcAft>
              <a:buClr>
                <a:schemeClr val="lt1"/>
              </a:buClr>
              <a:buSzPts val="2100"/>
              <a:buChar char="•"/>
              <a:defRPr>
                <a:solidFill>
                  <a:schemeClr val="lt1"/>
                </a:solidFill>
              </a:defRPr>
            </a:lvl9pPr>
          </a:lstStyle>
          <a:p>
            <a:endParaRPr/>
          </a:p>
        </p:txBody>
      </p:sp>
      <p:sp>
        <p:nvSpPr>
          <p:cNvPr id="37" name="Google Shape;37;p3"/>
          <p:cNvSpPr txBox="1">
            <a:spLocks noGrp="1"/>
          </p:cNvSpPr>
          <p:nvPr>
            <p:ph type="subTitle" idx="7"/>
          </p:nvPr>
        </p:nvSpPr>
        <p:spPr>
          <a:xfrm>
            <a:off x="10305800" y="3656425"/>
            <a:ext cx="687000" cy="820800"/>
          </a:xfrm>
          <a:prstGeom prst="rect">
            <a:avLst/>
          </a:prstGeom>
        </p:spPr>
        <p:txBody>
          <a:bodyPr spcFirstLastPara="1" wrap="square" lIns="0" tIns="0" rIns="0" bIns="0" anchor="t" anchorCtr="0">
            <a:noAutofit/>
          </a:bodyPr>
          <a:lstStyle>
            <a:lvl1pPr lvl="0" rtl="0">
              <a:spcBef>
                <a:spcPts val="640"/>
              </a:spcBef>
              <a:spcAft>
                <a:spcPts val="0"/>
              </a:spcAft>
              <a:buClr>
                <a:schemeClr val="lt1"/>
              </a:buClr>
              <a:buSzPts val="6500"/>
              <a:buFont typeface="Cardo"/>
              <a:buNone/>
              <a:defRPr sz="6500">
                <a:solidFill>
                  <a:schemeClr val="lt1"/>
                </a:solidFill>
                <a:latin typeface="Cardo"/>
                <a:ea typeface="Cardo"/>
                <a:cs typeface="Cardo"/>
                <a:sym typeface="Cardo"/>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38" name="Google Shape;38;p3"/>
          <p:cNvSpPr txBox="1">
            <a:spLocks noGrp="1"/>
          </p:cNvSpPr>
          <p:nvPr>
            <p:ph type="subTitle" idx="8"/>
          </p:nvPr>
        </p:nvSpPr>
        <p:spPr>
          <a:xfrm>
            <a:off x="11508175" y="6806650"/>
            <a:ext cx="3511800" cy="534300"/>
          </a:xfrm>
          <a:prstGeom prst="rect">
            <a:avLst/>
          </a:prstGeom>
        </p:spPr>
        <p:txBody>
          <a:bodyPr spcFirstLastPara="1" wrap="square" lIns="0" tIns="0" rIns="0" bIns="0" anchor="t" anchorCtr="0">
            <a:noAutofit/>
          </a:bodyPr>
          <a:lstStyle>
            <a:lvl1pPr lvl="0" rtl="0">
              <a:spcBef>
                <a:spcPts val="640"/>
              </a:spcBef>
              <a:spcAft>
                <a:spcPts val="0"/>
              </a:spcAft>
              <a:buClr>
                <a:schemeClr val="lt1"/>
              </a:buClr>
              <a:buSzPts val="3200"/>
              <a:buFont typeface="Cardo"/>
              <a:buNone/>
              <a:defRPr sz="3200">
                <a:solidFill>
                  <a:schemeClr val="lt1"/>
                </a:solidFill>
                <a:latin typeface="Cardo"/>
                <a:ea typeface="Cardo"/>
                <a:cs typeface="Cardo"/>
                <a:sym typeface="Cardo"/>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39" name="Google Shape;39;p3"/>
          <p:cNvSpPr txBox="1">
            <a:spLocks noGrp="1"/>
          </p:cNvSpPr>
          <p:nvPr>
            <p:ph type="body" idx="9"/>
          </p:nvPr>
        </p:nvSpPr>
        <p:spPr>
          <a:xfrm>
            <a:off x="11508175" y="7703675"/>
            <a:ext cx="3511800" cy="725100"/>
          </a:xfrm>
          <a:prstGeom prst="rect">
            <a:avLst/>
          </a:prstGeom>
        </p:spPr>
        <p:txBody>
          <a:bodyPr spcFirstLastPara="1" wrap="square" lIns="0" tIns="0" rIns="0" bIns="0" anchor="t" anchorCtr="0">
            <a:noAutofit/>
          </a:bodyPr>
          <a:lstStyle>
            <a:lvl1pPr marL="457200" lvl="0" indent="-361950" rtl="0">
              <a:spcBef>
                <a:spcPts val="640"/>
              </a:spcBef>
              <a:spcAft>
                <a:spcPts val="0"/>
              </a:spcAft>
              <a:buClr>
                <a:schemeClr val="lt1"/>
              </a:buClr>
              <a:buSzPts val="2100"/>
              <a:buChar char="•"/>
              <a:defRPr sz="2100">
                <a:solidFill>
                  <a:schemeClr val="lt1"/>
                </a:solidFill>
              </a:defRPr>
            </a:lvl1pPr>
            <a:lvl2pPr marL="914400" lvl="1" indent="-361950" rtl="0">
              <a:spcBef>
                <a:spcPts val="560"/>
              </a:spcBef>
              <a:spcAft>
                <a:spcPts val="0"/>
              </a:spcAft>
              <a:buClr>
                <a:schemeClr val="lt1"/>
              </a:buClr>
              <a:buSzPts val="2100"/>
              <a:buChar char="–"/>
              <a:defRPr>
                <a:solidFill>
                  <a:schemeClr val="lt1"/>
                </a:solidFill>
              </a:defRPr>
            </a:lvl2pPr>
            <a:lvl3pPr marL="1371600" lvl="2" indent="-361950" rtl="0">
              <a:spcBef>
                <a:spcPts val="480"/>
              </a:spcBef>
              <a:spcAft>
                <a:spcPts val="0"/>
              </a:spcAft>
              <a:buClr>
                <a:schemeClr val="lt1"/>
              </a:buClr>
              <a:buSzPts val="2100"/>
              <a:buChar char="•"/>
              <a:defRPr>
                <a:solidFill>
                  <a:schemeClr val="lt1"/>
                </a:solidFill>
              </a:defRPr>
            </a:lvl3pPr>
            <a:lvl4pPr marL="1828800" lvl="3" indent="-361950" rtl="0">
              <a:spcBef>
                <a:spcPts val="400"/>
              </a:spcBef>
              <a:spcAft>
                <a:spcPts val="0"/>
              </a:spcAft>
              <a:buClr>
                <a:schemeClr val="lt1"/>
              </a:buClr>
              <a:buSzPts val="2100"/>
              <a:buChar char="–"/>
              <a:defRPr>
                <a:solidFill>
                  <a:schemeClr val="lt1"/>
                </a:solidFill>
              </a:defRPr>
            </a:lvl4pPr>
            <a:lvl5pPr marL="2286000" lvl="4" indent="-361950" rtl="0">
              <a:spcBef>
                <a:spcPts val="400"/>
              </a:spcBef>
              <a:spcAft>
                <a:spcPts val="0"/>
              </a:spcAft>
              <a:buClr>
                <a:schemeClr val="lt1"/>
              </a:buClr>
              <a:buSzPts val="2100"/>
              <a:buChar char="»"/>
              <a:defRPr>
                <a:solidFill>
                  <a:schemeClr val="lt1"/>
                </a:solidFill>
              </a:defRPr>
            </a:lvl5pPr>
            <a:lvl6pPr marL="2743200" lvl="5" indent="-361950" rtl="0">
              <a:spcBef>
                <a:spcPts val="400"/>
              </a:spcBef>
              <a:spcAft>
                <a:spcPts val="0"/>
              </a:spcAft>
              <a:buClr>
                <a:schemeClr val="lt1"/>
              </a:buClr>
              <a:buSzPts val="2100"/>
              <a:buChar char="•"/>
              <a:defRPr>
                <a:solidFill>
                  <a:schemeClr val="lt1"/>
                </a:solidFill>
              </a:defRPr>
            </a:lvl6pPr>
            <a:lvl7pPr marL="3200400" lvl="6" indent="-361950" rtl="0">
              <a:spcBef>
                <a:spcPts val="400"/>
              </a:spcBef>
              <a:spcAft>
                <a:spcPts val="0"/>
              </a:spcAft>
              <a:buClr>
                <a:schemeClr val="lt1"/>
              </a:buClr>
              <a:buSzPts val="2100"/>
              <a:buChar char="•"/>
              <a:defRPr>
                <a:solidFill>
                  <a:schemeClr val="lt1"/>
                </a:solidFill>
              </a:defRPr>
            </a:lvl7pPr>
            <a:lvl8pPr marL="3657600" lvl="7" indent="-361950" rtl="0">
              <a:spcBef>
                <a:spcPts val="400"/>
              </a:spcBef>
              <a:spcAft>
                <a:spcPts val="0"/>
              </a:spcAft>
              <a:buClr>
                <a:schemeClr val="lt1"/>
              </a:buClr>
              <a:buSzPts val="2100"/>
              <a:buChar char="•"/>
              <a:defRPr>
                <a:solidFill>
                  <a:schemeClr val="lt1"/>
                </a:solidFill>
              </a:defRPr>
            </a:lvl8pPr>
            <a:lvl9pPr marL="4114800" lvl="8" indent="-361950" rtl="0">
              <a:spcBef>
                <a:spcPts val="400"/>
              </a:spcBef>
              <a:spcAft>
                <a:spcPts val="0"/>
              </a:spcAft>
              <a:buClr>
                <a:schemeClr val="lt1"/>
              </a:buClr>
              <a:buSzPts val="2100"/>
              <a:buChar char="•"/>
              <a:defRPr>
                <a:solidFill>
                  <a:schemeClr val="lt1"/>
                </a:solidFill>
              </a:defRPr>
            </a:lvl9pPr>
          </a:lstStyle>
          <a:p>
            <a:endParaRPr/>
          </a:p>
        </p:txBody>
      </p:sp>
      <p:sp>
        <p:nvSpPr>
          <p:cNvPr id="40" name="Google Shape;40;p3"/>
          <p:cNvSpPr txBox="1">
            <a:spLocks noGrp="1"/>
          </p:cNvSpPr>
          <p:nvPr>
            <p:ph type="subTitle" idx="13"/>
          </p:nvPr>
        </p:nvSpPr>
        <p:spPr>
          <a:xfrm>
            <a:off x="10305800" y="7016600"/>
            <a:ext cx="687000" cy="820800"/>
          </a:xfrm>
          <a:prstGeom prst="rect">
            <a:avLst/>
          </a:prstGeom>
        </p:spPr>
        <p:txBody>
          <a:bodyPr spcFirstLastPara="1" wrap="square" lIns="0" tIns="0" rIns="0" bIns="0" anchor="t" anchorCtr="0">
            <a:noAutofit/>
          </a:bodyPr>
          <a:lstStyle>
            <a:lvl1pPr lvl="0" rtl="0">
              <a:spcBef>
                <a:spcPts val="640"/>
              </a:spcBef>
              <a:spcAft>
                <a:spcPts val="0"/>
              </a:spcAft>
              <a:buClr>
                <a:schemeClr val="lt1"/>
              </a:buClr>
              <a:buSzPts val="6500"/>
              <a:buFont typeface="Cardo"/>
              <a:buNone/>
              <a:defRPr sz="6500">
                <a:solidFill>
                  <a:schemeClr val="lt1"/>
                </a:solidFill>
                <a:latin typeface="Cardo"/>
                <a:ea typeface="Cardo"/>
                <a:cs typeface="Cardo"/>
                <a:sym typeface="Cardo"/>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41" name="Google Shape;41;p3"/>
          <p:cNvSpPr txBox="1">
            <a:spLocks noGrp="1"/>
          </p:cNvSpPr>
          <p:nvPr>
            <p:ph type="subTitle" idx="14"/>
          </p:nvPr>
        </p:nvSpPr>
        <p:spPr>
          <a:xfrm>
            <a:off x="3702550" y="6806650"/>
            <a:ext cx="3511800" cy="534300"/>
          </a:xfrm>
          <a:prstGeom prst="rect">
            <a:avLst/>
          </a:prstGeom>
        </p:spPr>
        <p:txBody>
          <a:bodyPr spcFirstLastPara="1" wrap="square" lIns="0" tIns="0" rIns="0" bIns="0" anchor="t" anchorCtr="0">
            <a:noAutofit/>
          </a:bodyPr>
          <a:lstStyle>
            <a:lvl1pPr lvl="0" rtl="0">
              <a:spcBef>
                <a:spcPts val="640"/>
              </a:spcBef>
              <a:spcAft>
                <a:spcPts val="0"/>
              </a:spcAft>
              <a:buClr>
                <a:schemeClr val="lt1"/>
              </a:buClr>
              <a:buSzPts val="3200"/>
              <a:buFont typeface="Cardo"/>
              <a:buNone/>
              <a:defRPr sz="3200">
                <a:solidFill>
                  <a:schemeClr val="lt1"/>
                </a:solidFill>
                <a:latin typeface="Cardo"/>
                <a:ea typeface="Cardo"/>
                <a:cs typeface="Cardo"/>
                <a:sym typeface="Cardo"/>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42" name="Google Shape;42;p3"/>
          <p:cNvSpPr txBox="1">
            <a:spLocks noGrp="1"/>
          </p:cNvSpPr>
          <p:nvPr>
            <p:ph type="body" idx="15"/>
          </p:nvPr>
        </p:nvSpPr>
        <p:spPr>
          <a:xfrm>
            <a:off x="3702550" y="7703675"/>
            <a:ext cx="3511800" cy="725100"/>
          </a:xfrm>
          <a:prstGeom prst="rect">
            <a:avLst/>
          </a:prstGeom>
        </p:spPr>
        <p:txBody>
          <a:bodyPr spcFirstLastPara="1" wrap="square" lIns="0" tIns="0" rIns="0" bIns="0" anchor="t" anchorCtr="0">
            <a:noAutofit/>
          </a:bodyPr>
          <a:lstStyle>
            <a:lvl1pPr marL="457200" lvl="0" indent="-361950" rtl="0">
              <a:spcBef>
                <a:spcPts val="640"/>
              </a:spcBef>
              <a:spcAft>
                <a:spcPts val="0"/>
              </a:spcAft>
              <a:buClr>
                <a:schemeClr val="lt1"/>
              </a:buClr>
              <a:buSzPts val="2100"/>
              <a:buChar char="•"/>
              <a:defRPr sz="2100">
                <a:solidFill>
                  <a:schemeClr val="lt1"/>
                </a:solidFill>
              </a:defRPr>
            </a:lvl1pPr>
            <a:lvl2pPr marL="914400" lvl="1" indent="-361950" rtl="0">
              <a:spcBef>
                <a:spcPts val="560"/>
              </a:spcBef>
              <a:spcAft>
                <a:spcPts val="0"/>
              </a:spcAft>
              <a:buClr>
                <a:schemeClr val="lt1"/>
              </a:buClr>
              <a:buSzPts val="2100"/>
              <a:buChar char="–"/>
              <a:defRPr>
                <a:solidFill>
                  <a:schemeClr val="lt1"/>
                </a:solidFill>
              </a:defRPr>
            </a:lvl2pPr>
            <a:lvl3pPr marL="1371600" lvl="2" indent="-361950" rtl="0">
              <a:spcBef>
                <a:spcPts val="480"/>
              </a:spcBef>
              <a:spcAft>
                <a:spcPts val="0"/>
              </a:spcAft>
              <a:buClr>
                <a:schemeClr val="lt1"/>
              </a:buClr>
              <a:buSzPts val="2100"/>
              <a:buChar char="•"/>
              <a:defRPr>
                <a:solidFill>
                  <a:schemeClr val="lt1"/>
                </a:solidFill>
              </a:defRPr>
            </a:lvl3pPr>
            <a:lvl4pPr marL="1828800" lvl="3" indent="-361950" rtl="0">
              <a:spcBef>
                <a:spcPts val="400"/>
              </a:spcBef>
              <a:spcAft>
                <a:spcPts val="0"/>
              </a:spcAft>
              <a:buClr>
                <a:schemeClr val="lt1"/>
              </a:buClr>
              <a:buSzPts val="2100"/>
              <a:buChar char="–"/>
              <a:defRPr>
                <a:solidFill>
                  <a:schemeClr val="lt1"/>
                </a:solidFill>
              </a:defRPr>
            </a:lvl4pPr>
            <a:lvl5pPr marL="2286000" lvl="4" indent="-361950" rtl="0">
              <a:spcBef>
                <a:spcPts val="400"/>
              </a:spcBef>
              <a:spcAft>
                <a:spcPts val="0"/>
              </a:spcAft>
              <a:buClr>
                <a:schemeClr val="lt1"/>
              </a:buClr>
              <a:buSzPts val="2100"/>
              <a:buChar char="»"/>
              <a:defRPr>
                <a:solidFill>
                  <a:schemeClr val="lt1"/>
                </a:solidFill>
              </a:defRPr>
            </a:lvl5pPr>
            <a:lvl6pPr marL="2743200" lvl="5" indent="-361950" rtl="0">
              <a:spcBef>
                <a:spcPts val="400"/>
              </a:spcBef>
              <a:spcAft>
                <a:spcPts val="0"/>
              </a:spcAft>
              <a:buClr>
                <a:schemeClr val="lt1"/>
              </a:buClr>
              <a:buSzPts val="2100"/>
              <a:buChar char="•"/>
              <a:defRPr>
                <a:solidFill>
                  <a:schemeClr val="lt1"/>
                </a:solidFill>
              </a:defRPr>
            </a:lvl6pPr>
            <a:lvl7pPr marL="3200400" lvl="6" indent="-361950" rtl="0">
              <a:spcBef>
                <a:spcPts val="400"/>
              </a:spcBef>
              <a:spcAft>
                <a:spcPts val="0"/>
              </a:spcAft>
              <a:buClr>
                <a:schemeClr val="lt1"/>
              </a:buClr>
              <a:buSzPts val="2100"/>
              <a:buChar char="•"/>
              <a:defRPr>
                <a:solidFill>
                  <a:schemeClr val="lt1"/>
                </a:solidFill>
              </a:defRPr>
            </a:lvl7pPr>
            <a:lvl8pPr marL="3657600" lvl="7" indent="-361950" rtl="0">
              <a:spcBef>
                <a:spcPts val="400"/>
              </a:spcBef>
              <a:spcAft>
                <a:spcPts val="0"/>
              </a:spcAft>
              <a:buClr>
                <a:schemeClr val="lt1"/>
              </a:buClr>
              <a:buSzPts val="2100"/>
              <a:buChar char="•"/>
              <a:defRPr>
                <a:solidFill>
                  <a:schemeClr val="lt1"/>
                </a:solidFill>
              </a:defRPr>
            </a:lvl8pPr>
            <a:lvl9pPr marL="4114800" lvl="8" indent="-361950" rtl="0">
              <a:spcBef>
                <a:spcPts val="400"/>
              </a:spcBef>
              <a:spcAft>
                <a:spcPts val="0"/>
              </a:spcAft>
              <a:buClr>
                <a:schemeClr val="lt1"/>
              </a:buClr>
              <a:buSzPts val="2100"/>
              <a:buChar char="•"/>
              <a:defRPr>
                <a:solidFill>
                  <a:schemeClr val="lt1"/>
                </a:solidFill>
              </a:defRPr>
            </a:lvl9pPr>
          </a:lstStyle>
          <a:p>
            <a:endParaRPr/>
          </a:p>
        </p:txBody>
      </p:sp>
      <p:sp>
        <p:nvSpPr>
          <p:cNvPr id="43" name="Google Shape;43;p3"/>
          <p:cNvSpPr txBox="1">
            <a:spLocks noGrp="1"/>
          </p:cNvSpPr>
          <p:nvPr>
            <p:ph type="subTitle" idx="16"/>
          </p:nvPr>
        </p:nvSpPr>
        <p:spPr>
          <a:xfrm>
            <a:off x="2500175" y="7016600"/>
            <a:ext cx="687000" cy="820800"/>
          </a:xfrm>
          <a:prstGeom prst="rect">
            <a:avLst/>
          </a:prstGeom>
        </p:spPr>
        <p:txBody>
          <a:bodyPr spcFirstLastPara="1" wrap="square" lIns="0" tIns="0" rIns="0" bIns="0" anchor="t" anchorCtr="0">
            <a:noAutofit/>
          </a:bodyPr>
          <a:lstStyle>
            <a:lvl1pPr lvl="0" rtl="0">
              <a:spcBef>
                <a:spcPts val="640"/>
              </a:spcBef>
              <a:spcAft>
                <a:spcPts val="0"/>
              </a:spcAft>
              <a:buClr>
                <a:schemeClr val="lt1"/>
              </a:buClr>
              <a:buSzPts val="6500"/>
              <a:buFont typeface="Cardo"/>
              <a:buNone/>
              <a:defRPr sz="6500">
                <a:solidFill>
                  <a:schemeClr val="lt1"/>
                </a:solidFill>
                <a:latin typeface="Cardo"/>
                <a:ea typeface="Cardo"/>
                <a:cs typeface="Cardo"/>
                <a:sym typeface="Cardo"/>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3">
  <p:cSld name="CUSTOM_3">
    <p:spTree>
      <p:nvGrpSpPr>
        <p:cNvPr id="1" name="Shape 44"/>
        <p:cNvGrpSpPr/>
        <p:nvPr/>
      </p:nvGrpSpPr>
      <p:grpSpPr>
        <a:xfrm>
          <a:off x="0" y="0"/>
          <a:ext cx="0" cy="0"/>
          <a:chOff x="0" y="0"/>
          <a:chExt cx="0" cy="0"/>
        </a:xfrm>
      </p:grpSpPr>
      <p:sp>
        <p:nvSpPr>
          <p:cNvPr id="45" name="Google Shape;45;p4"/>
          <p:cNvSpPr>
            <a:spLocks noGrp="1"/>
          </p:cNvSpPr>
          <p:nvPr>
            <p:ph type="pic" idx="2"/>
          </p:nvPr>
        </p:nvSpPr>
        <p:spPr>
          <a:xfrm>
            <a:off x="-19075" y="-30525"/>
            <a:ext cx="4132800" cy="10285800"/>
          </a:xfrm>
          <a:prstGeom prst="rect">
            <a:avLst/>
          </a:prstGeom>
          <a:noFill/>
          <a:ln>
            <a:noFill/>
          </a:ln>
        </p:spPr>
        <p:txBody>
          <a:bodyPr/>
          <a:lstStyle/>
          <a:p>
            <a:endParaRPr lang="en-US"/>
          </a:p>
        </p:txBody>
      </p:sp>
      <p:sp>
        <p:nvSpPr>
          <p:cNvPr id="46" name="Google Shape;46;p4"/>
          <p:cNvSpPr>
            <a:spLocks noGrp="1"/>
          </p:cNvSpPr>
          <p:nvPr>
            <p:ph type="pic" idx="3"/>
          </p:nvPr>
        </p:nvSpPr>
        <p:spPr>
          <a:xfrm>
            <a:off x="4580475" y="-15275"/>
            <a:ext cx="4113600" cy="10287000"/>
          </a:xfrm>
          <a:prstGeom prst="rect">
            <a:avLst/>
          </a:prstGeom>
          <a:noFill/>
          <a:ln>
            <a:noFill/>
          </a:ln>
        </p:spPr>
        <p:txBody>
          <a:bodyPr/>
          <a:lstStyle/>
          <a:p>
            <a:endParaRPr lang="en-US"/>
          </a:p>
        </p:txBody>
      </p:sp>
      <p:grpSp>
        <p:nvGrpSpPr>
          <p:cNvPr id="47" name="Google Shape;47;p4"/>
          <p:cNvGrpSpPr/>
          <p:nvPr/>
        </p:nvGrpSpPr>
        <p:grpSpPr>
          <a:xfrm>
            <a:off x="6605335" y="1028700"/>
            <a:ext cx="11682742" cy="8229781"/>
            <a:chOff x="0" y="0"/>
            <a:chExt cx="3076916" cy="2167500"/>
          </a:xfrm>
        </p:grpSpPr>
        <p:sp>
          <p:nvSpPr>
            <p:cNvPr id="48" name="Google Shape;48;p4"/>
            <p:cNvSpPr/>
            <p:nvPr/>
          </p:nvSpPr>
          <p:spPr>
            <a:xfrm>
              <a:off x="0" y="0"/>
              <a:ext cx="3076916" cy="2167467"/>
            </a:xfrm>
            <a:custGeom>
              <a:avLst/>
              <a:gdLst/>
              <a:ahLst/>
              <a:cxnLst/>
              <a:rect l="l" t="t" r="r" b="b"/>
              <a:pathLst>
                <a:path w="3076916" h="2167467" extrusionOk="0">
                  <a:moveTo>
                    <a:pt x="0" y="0"/>
                  </a:moveTo>
                  <a:lnTo>
                    <a:pt x="3076916" y="0"/>
                  </a:lnTo>
                  <a:lnTo>
                    <a:pt x="3076916" y="2167467"/>
                  </a:lnTo>
                  <a:lnTo>
                    <a:pt x="0" y="2167467"/>
                  </a:lnTo>
                  <a:close/>
                </a:path>
              </a:pathLst>
            </a:custGeom>
            <a:solidFill>
              <a:srgbClr val="0F1A38"/>
            </a:solidFill>
            <a:ln>
              <a:noFill/>
            </a:ln>
          </p:spPr>
          <p:txBody>
            <a:bodyPr/>
            <a:lstStyle/>
            <a:p>
              <a:endParaRPr lang="en-US"/>
            </a:p>
          </p:txBody>
        </p:sp>
        <p:sp>
          <p:nvSpPr>
            <p:cNvPr id="49" name="Google Shape;49;p4"/>
            <p:cNvSpPr txBox="1"/>
            <p:nvPr/>
          </p:nvSpPr>
          <p:spPr>
            <a:xfrm>
              <a:off x="0" y="38100"/>
              <a:ext cx="3076800" cy="21294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50" name="Google Shape;50;p4"/>
          <p:cNvCxnSpPr/>
          <p:nvPr/>
        </p:nvCxnSpPr>
        <p:spPr>
          <a:xfrm rot="10800000">
            <a:off x="18307050" y="3598635"/>
            <a:ext cx="0" cy="3617700"/>
          </a:xfrm>
          <a:prstGeom prst="straightConnector1">
            <a:avLst/>
          </a:prstGeom>
          <a:noFill/>
          <a:ln w="38100" cap="flat" cmpd="sng">
            <a:solidFill>
              <a:srgbClr val="FFFFFF"/>
            </a:solidFill>
            <a:prstDash val="solid"/>
            <a:round/>
            <a:headEnd type="none" w="sm" len="sm"/>
            <a:tailEnd type="none" w="sm" len="sm"/>
          </a:ln>
        </p:spPr>
      </p:cxnSp>
      <p:pic>
        <p:nvPicPr>
          <p:cNvPr id="51" name="Google Shape;51;p4"/>
          <p:cNvPicPr preferRelativeResize="0"/>
          <p:nvPr/>
        </p:nvPicPr>
        <p:blipFill rotWithShape="1">
          <a:blip r:embed="rId2">
            <a:alphaModFix/>
          </a:blip>
          <a:srcRect l="44348"/>
          <a:stretch/>
        </p:blipFill>
        <p:spPr>
          <a:xfrm>
            <a:off x="8110504" y="650"/>
            <a:ext cx="10176350" cy="10285701"/>
          </a:xfrm>
          <a:prstGeom prst="rect">
            <a:avLst/>
          </a:prstGeom>
          <a:noFill/>
          <a:ln>
            <a:noFill/>
          </a:ln>
        </p:spPr>
      </p:pic>
      <p:grpSp>
        <p:nvGrpSpPr>
          <p:cNvPr id="52" name="Google Shape;52;p4"/>
          <p:cNvGrpSpPr/>
          <p:nvPr/>
        </p:nvGrpSpPr>
        <p:grpSpPr>
          <a:xfrm>
            <a:off x="10970680" y="3345310"/>
            <a:ext cx="526619" cy="526619"/>
            <a:chOff x="0" y="0"/>
            <a:chExt cx="138697" cy="138697"/>
          </a:xfrm>
        </p:grpSpPr>
        <p:sp>
          <p:nvSpPr>
            <p:cNvPr id="53" name="Google Shape;53;p4"/>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54" name="Google Shape;54;p4"/>
            <p:cNvSpPr txBox="1"/>
            <p:nvPr/>
          </p:nvSpPr>
          <p:spPr>
            <a:xfrm>
              <a:off x="0" y="38100"/>
              <a:ext cx="138600" cy="1005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5" name="Google Shape;55;p4"/>
          <p:cNvGrpSpPr/>
          <p:nvPr/>
        </p:nvGrpSpPr>
        <p:grpSpPr>
          <a:xfrm>
            <a:off x="15783313" y="3345310"/>
            <a:ext cx="526619" cy="526619"/>
            <a:chOff x="0" y="0"/>
            <a:chExt cx="138697" cy="138697"/>
          </a:xfrm>
        </p:grpSpPr>
        <p:sp>
          <p:nvSpPr>
            <p:cNvPr id="56" name="Google Shape;56;p4"/>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57" name="Google Shape;57;p4"/>
            <p:cNvSpPr txBox="1"/>
            <p:nvPr/>
          </p:nvSpPr>
          <p:spPr>
            <a:xfrm>
              <a:off x="0" y="38100"/>
              <a:ext cx="138600" cy="1005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8" name="Google Shape;58;p4"/>
          <p:cNvGrpSpPr/>
          <p:nvPr/>
        </p:nvGrpSpPr>
        <p:grpSpPr>
          <a:xfrm>
            <a:off x="13573113" y="6943991"/>
            <a:ext cx="526619" cy="526619"/>
            <a:chOff x="0" y="0"/>
            <a:chExt cx="138697" cy="138697"/>
          </a:xfrm>
        </p:grpSpPr>
        <p:sp>
          <p:nvSpPr>
            <p:cNvPr id="59" name="Google Shape;59;p4"/>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60" name="Google Shape;60;p4"/>
            <p:cNvSpPr txBox="1"/>
            <p:nvPr/>
          </p:nvSpPr>
          <p:spPr>
            <a:xfrm>
              <a:off x="0" y="38100"/>
              <a:ext cx="138600" cy="1005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1" name="Google Shape;61;p4"/>
          <p:cNvSpPr txBox="1">
            <a:spLocks noGrp="1"/>
          </p:cNvSpPr>
          <p:nvPr>
            <p:ph type="subTitle" idx="1"/>
          </p:nvPr>
        </p:nvSpPr>
        <p:spPr>
          <a:xfrm>
            <a:off x="10162950" y="2141375"/>
            <a:ext cx="2271300" cy="820800"/>
          </a:xfrm>
          <a:prstGeom prst="rect">
            <a:avLst/>
          </a:prstGeom>
        </p:spPr>
        <p:txBody>
          <a:bodyPr spcFirstLastPara="1" wrap="square" lIns="0" tIns="0" rIns="0" bIns="0" anchor="t" anchorCtr="0">
            <a:noAutofit/>
          </a:bodyPr>
          <a:lstStyle>
            <a:lvl1pPr lvl="0" algn="ctr">
              <a:spcBef>
                <a:spcPts val="640"/>
              </a:spcBef>
              <a:spcAft>
                <a:spcPts val="0"/>
              </a:spcAft>
              <a:buClr>
                <a:schemeClr val="lt1"/>
              </a:buClr>
              <a:buSzPts val="6500"/>
              <a:buFont typeface="Cardo"/>
              <a:buNone/>
              <a:defRPr sz="6500">
                <a:solidFill>
                  <a:schemeClr val="lt1"/>
                </a:solidFill>
                <a:latin typeface="Cardo"/>
                <a:ea typeface="Cardo"/>
                <a:cs typeface="Cardo"/>
                <a:sym typeface="Cardo"/>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62" name="Google Shape;62;p4"/>
          <p:cNvSpPr txBox="1">
            <a:spLocks noGrp="1"/>
          </p:cNvSpPr>
          <p:nvPr>
            <p:ph type="body" idx="4"/>
          </p:nvPr>
        </p:nvSpPr>
        <p:spPr>
          <a:xfrm>
            <a:off x="9962550" y="4259850"/>
            <a:ext cx="2672100" cy="820800"/>
          </a:xfrm>
          <a:prstGeom prst="rect">
            <a:avLst/>
          </a:prstGeom>
        </p:spPr>
        <p:txBody>
          <a:bodyPr spcFirstLastPara="1" wrap="square" lIns="0" tIns="0" rIns="0" bIns="0" anchor="t" anchorCtr="0">
            <a:noAutofit/>
          </a:bodyPr>
          <a:lstStyle>
            <a:lvl1pPr marL="457200" lvl="0" indent="-361950">
              <a:spcBef>
                <a:spcPts val="640"/>
              </a:spcBef>
              <a:spcAft>
                <a:spcPts val="0"/>
              </a:spcAft>
              <a:buClr>
                <a:schemeClr val="lt1"/>
              </a:buClr>
              <a:buSzPts val="2100"/>
              <a:buChar char="•"/>
              <a:defRPr sz="2100">
                <a:solidFill>
                  <a:schemeClr val="lt1"/>
                </a:solidFill>
              </a:defRPr>
            </a:lvl1pPr>
            <a:lvl2pPr marL="914400" lvl="1" indent="-361950">
              <a:spcBef>
                <a:spcPts val="560"/>
              </a:spcBef>
              <a:spcAft>
                <a:spcPts val="0"/>
              </a:spcAft>
              <a:buClr>
                <a:schemeClr val="lt1"/>
              </a:buClr>
              <a:buSzPts val="2100"/>
              <a:buChar char="–"/>
              <a:defRPr>
                <a:solidFill>
                  <a:schemeClr val="lt1"/>
                </a:solidFill>
              </a:defRPr>
            </a:lvl2pPr>
            <a:lvl3pPr marL="1371600" lvl="2" indent="-361950">
              <a:spcBef>
                <a:spcPts val="480"/>
              </a:spcBef>
              <a:spcAft>
                <a:spcPts val="0"/>
              </a:spcAft>
              <a:buClr>
                <a:schemeClr val="lt1"/>
              </a:buClr>
              <a:buSzPts val="2100"/>
              <a:buChar char="•"/>
              <a:defRPr>
                <a:solidFill>
                  <a:schemeClr val="lt1"/>
                </a:solidFill>
              </a:defRPr>
            </a:lvl3pPr>
            <a:lvl4pPr marL="1828800" lvl="3" indent="-361950">
              <a:spcBef>
                <a:spcPts val="400"/>
              </a:spcBef>
              <a:spcAft>
                <a:spcPts val="0"/>
              </a:spcAft>
              <a:buClr>
                <a:schemeClr val="lt1"/>
              </a:buClr>
              <a:buSzPts val="2100"/>
              <a:buChar char="–"/>
              <a:defRPr>
                <a:solidFill>
                  <a:schemeClr val="lt1"/>
                </a:solidFill>
              </a:defRPr>
            </a:lvl4pPr>
            <a:lvl5pPr marL="2286000" lvl="4" indent="-361950">
              <a:spcBef>
                <a:spcPts val="400"/>
              </a:spcBef>
              <a:spcAft>
                <a:spcPts val="0"/>
              </a:spcAft>
              <a:buClr>
                <a:schemeClr val="lt1"/>
              </a:buClr>
              <a:buSzPts val="2100"/>
              <a:buChar char="»"/>
              <a:defRPr>
                <a:solidFill>
                  <a:schemeClr val="lt1"/>
                </a:solidFill>
              </a:defRPr>
            </a:lvl5pPr>
            <a:lvl6pPr marL="2743200" lvl="5" indent="-361950">
              <a:spcBef>
                <a:spcPts val="400"/>
              </a:spcBef>
              <a:spcAft>
                <a:spcPts val="0"/>
              </a:spcAft>
              <a:buClr>
                <a:schemeClr val="lt1"/>
              </a:buClr>
              <a:buSzPts val="2100"/>
              <a:buChar char="•"/>
              <a:defRPr>
                <a:solidFill>
                  <a:schemeClr val="lt1"/>
                </a:solidFill>
              </a:defRPr>
            </a:lvl6pPr>
            <a:lvl7pPr marL="3200400" lvl="6" indent="-361950">
              <a:spcBef>
                <a:spcPts val="400"/>
              </a:spcBef>
              <a:spcAft>
                <a:spcPts val="0"/>
              </a:spcAft>
              <a:buClr>
                <a:schemeClr val="lt1"/>
              </a:buClr>
              <a:buSzPts val="2100"/>
              <a:buChar char="•"/>
              <a:defRPr>
                <a:solidFill>
                  <a:schemeClr val="lt1"/>
                </a:solidFill>
              </a:defRPr>
            </a:lvl7pPr>
            <a:lvl8pPr marL="3657600" lvl="7" indent="-361950">
              <a:spcBef>
                <a:spcPts val="400"/>
              </a:spcBef>
              <a:spcAft>
                <a:spcPts val="0"/>
              </a:spcAft>
              <a:buClr>
                <a:schemeClr val="lt1"/>
              </a:buClr>
              <a:buSzPts val="2100"/>
              <a:buChar char="•"/>
              <a:defRPr>
                <a:solidFill>
                  <a:schemeClr val="lt1"/>
                </a:solidFill>
              </a:defRPr>
            </a:lvl8pPr>
            <a:lvl9pPr marL="4114800" lvl="8" indent="-361950">
              <a:spcBef>
                <a:spcPts val="400"/>
              </a:spcBef>
              <a:spcAft>
                <a:spcPts val="0"/>
              </a:spcAft>
              <a:buClr>
                <a:schemeClr val="lt1"/>
              </a:buClr>
              <a:buSzPts val="2100"/>
              <a:buChar char="•"/>
              <a:defRPr>
                <a:solidFill>
                  <a:schemeClr val="lt1"/>
                </a:solidFill>
              </a:defRPr>
            </a:lvl9pPr>
          </a:lstStyle>
          <a:p>
            <a:endParaRPr/>
          </a:p>
        </p:txBody>
      </p:sp>
      <p:sp>
        <p:nvSpPr>
          <p:cNvPr id="63" name="Google Shape;63;p4"/>
          <p:cNvSpPr txBox="1">
            <a:spLocks noGrp="1"/>
          </p:cNvSpPr>
          <p:nvPr>
            <p:ph type="subTitle" idx="5"/>
          </p:nvPr>
        </p:nvSpPr>
        <p:spPr>
          <a:xfrm>
            <a:off x="14910975" y="2255625"/>
            <a:ext cx="2271300" cy="820800"/>
          </a:xfrm>
          <a:prstGeom prst="rect">
            <a:avLst/>
          </a:prstGeom>
        </p:spPr>
        <p:txBody>
          <a:bodyPr spcFirstLastPara="1" wrap="square" lIns="0" tIns="0" rIns="0" bIns="0" anchor="t" anchorCtr="0">
            <a:noAutofit/>
          </a:bodyPr>
          <a:lstStyle>
            <a:lvl1pPr lvl="0" algn="ctr" rtl="0">
              <a:spcBef>
                <a:spcPts val="640"/>
              </a:spcBef>
              <a:spcAft>
                <a:spcPts val="0"/>
              </a:spcAft>
              <a:buClr>
                <a:schemeClr val="lt1"/>
              </a:buClr>
              <a:buSzPts val="6500"/>
              <a:buFont typeface="Cardo"/>
              <a:buNone/>
              <a:defRPr sz="6500">
                <a:solidFill>
                  <a:schemeClr val="lt1"/>
                </a:solidFill>
                <a:latin typeface="Cardo"/>
                <a:ea typeface="Cardo"/>
                <a:cs typeface="Cardo"/>
                <a:sym typeface="Cardo"/>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64" name="Google Shape;64;p4"/>
          <p:cNvSpPr txBox="1">
            <a:spLocks noGrp="1"/>
          </p:cNvSpPr>
          <p:nvPr>
            <p:ph type="body" idx="6"/>
          </p:nvPr>
        </p:nvSpPr>
        <p:spPr>
          <a:xfrm>
            <a:off x="14710575" y="4374100"/>
            <a:ext cx="2672100" cy="820800"/>
          </a:xfrm>
          <a:prstGeom prst="rect">
            <a:avLst/>
          </a:prstGeom>
        </p:spPr>
        <p:txBody>
          <a:bodyPr spcFirstLastPara="1" wrap="square" lIns="0" tIns="0" rIns="0" bIns="0" anchor="t" anchorCtr="0">
            <a:noAutofit/>
          </a:bodyPr>
          <a:lstStyle>
            <a:lvl1pPr marL="457200" lvl="0" indent="-361950" rtl="0">
              <a:spcBef>
                <a:spcPts val="640"/>
              </a:spcBef>
              <a:spcAft>
                <a:spcPts val="0"/>
              </a:spcAft>
              <a:buClr>
                <a:schemeClr val="lt1"/>
              </a:buClr>
              <a:buSzPts val="2100"/>
              <a:buChar char="•"/>
              <a:defRPr sz="2100">
                <a:solidFill>
                  <a:schemeClr val="lt1"/>
                </a:solidFill>
              </a:defRPr>
            </a:lvl1pPr>
            <a:lvl2pPr marL="914400" lvl="1" indent="-361950" rtl="0">
              <a:spcBef>
                <a:spcPts val="560"/>
              </a:spcBef>
              <a:spcAft>
                <a:spcPts val="0"/>
              </a:spcAft>
              <a:buClr>
                <a:schemeClr val="lt1"/>
              </a:buClr>
              <a:buSzPts val="2100"/>
              <a:buChar char="–"/>
              <a:defRPr>
                <a:solidFill>
                  <a:schemeClr val="lt1"/>
                </a:solidFill>
              </a:defRPr>
            </a:lvl2pPr>
            <a:lvl3pPr marL="1371600" lvl="2" indent="-361950" rtl="0">
              <a:spcBef>
                <a:spcPts val="480"/>
              </a:spcBef>
              <a:spcAft>
                <a:spcPts val="0"/>
              </a:spcAft>
              <a:buClr>
                <a:schemeClr val="lt1"/>
              </a:buClr>
              <a:buSzPts val="2100"/>
              <a:buChar char="•"/>
              <a:defRPr>
                <a:solidFill>
                  <a:schemeClr val="lt1"/>
                </a:solidFill>
              </a:defRPr>
            </a:lvl3pPr>
            <a:lvl4pPr marL="1828800" lvl="3" indent="-361950" rtl="0">
              <a:spcBef>
                <a:spcPts val="400"/>
              </a:spcBef>
              <a:spcAft>
                <a:spcPts val="0"/>
              </a:spcAft>
              <a:buClr>
                <a:schemeClr val="lt1"/>
              </a:buClr>
              <a:buSzPts val="2100"/>
              <a:buChar char="–"/>
              <a:defRPr>
                <a:solidFill>
                  <a:schemeClr val="lt1"/>
                </a:solidFill>
              </a:defRPr>
            </a:lvl4pPr>
            <a:lvl5pPr marL="2286000" lvl="4" indent="-361950" rtl="0">
              <a:spcBef>
                <a:spcPts val="400"/>
              </a:spcBef>
              <a:spcAft>
                <a:spcPts val="0"/>
              </a:spcAft>
              <a:buClr>
                <a:schemeClr val="lt1"/>
              </a:buClr>
              <a:buSzPts val="2100"/>
              <a:buChar char="»"/>
              <a:defRPr>
                <a:solidFill>
                  <a:schemeClr val="lt1"/>
                </a:solidFill>
              </a:defRPr>
            </a:lvl5pPr>
            <a:lvl6pPr marL="2743200" lvl="5" indent="-361950" rtl="0">
              <a:spcBef>
                <a:spcPts val="400"/>
              </a:spcBef>
              <a:spcAft>
                <a:spcPts val="0"/>
              </a:spcAft>
              <a:buClr>
                <a:schemeClr val="lt1"/>
              </a:buClr>
              <a:buSzPts val="2100"/>
              <a:buChar char="•"/>
              <a:defRPr>
                <a:solidFill>
                  <a:schemeClr val="lt1"/>
                </a:solidFill>
              </a:defRPr>
            </a:lvl6pPr>
            <a:lvl7pPr marL="3200400" lvl="6" indent="-361950" rtl="0">
              <a:spcBef>
                <a:spcPts val="400"/>
              </a:spcBef>
              <a:spcAft>
                <a:spcPts val="0"/>
              </a:spcAft>
              <a:buClr>
                <a:schemeClr val="lt1"/>
              </a:buClr>
              <a:buSzPts val="2100"/>
              <a:buChar char="•"/>
              <a:defRPr>
                <a:solidFill>
                  <a:schemeClr val="lt1"/>
                </a:solidFill>
              </a:defRPr>
            </a:lvl7pPr>
            <a:lvl8pPr marL="3657600" lvl="7" indent="-361950" rtl="0">
              <a:spcBef>
                <a:spcPts val="400"/>
              </a:spcBef>
              <a:spcAft>
                <a:spcPts val="0"/>
              </a:spcAft>
              <a:buClr>
                <a:schemeClr val="lt1"/>
              </a:buClr>
              <a:buSzPts val="2100"/>
              <a:buChar char="•"/>
              <a:defRPr>
                <a:solidFill>
                  <a:schemeClr val="lt1"/>
                </a:solidFill>
              </a:defRPr>
            </a:lvl8pPr>
            <a:lvl9pPr marL="4114800" lvl="8" indent="-361950" rtl="0">
              <a:spcBef>
                <a:spcPts val="400"/>
              </a:spcBef>
              <a:spcAft>
                <a:spcPts val="0"/>
              </a:spcAft>
              <a:buClr>
                <a:schemeClr val="lt1"/>
              </a:buClr>
              <a:buSzPts val="2100"/>
              <a:buChar char="•"/>
              <a:defRPr>
                <a:solidFill>
                  <a:schemeClr val="lt1"/>
                </a:solidFill>
              </a:defRPr>
            </a:lvl9pPr>
          </a:lstStyle>
          <a:p>
            <a:endParaRPr/>
          </a:p>
        </p:txBody>
      </p:sp>
      <p:sp>
        <p:nvSpPr>
          <p:cNvPr id="65" name="Google Shape;65;p4"/>
          <p:cNvSpPr txBox="1">
            <a:spLocks noGrp="1"/>
          </p:cNvSpPr>
          <p:nvPr>
            <p:ph type="subTitle" idx="7"/>
          </p:nvPr>
        </p:nvSpPr>
        <p:spPr>
          <a:xfrm>
            <a:off x="12700775" y="5737663"/>
            <a:ext cx="2271300" cy="820800"/>
          </a:xfrm>
          <a:prstGeom prst="rect">
            <a:avLst/>
          </a:prstGeom>
        </p:spPr>
        <p:txBody>
          <a:bodyPr spcFirstLastPara="1" wrap="square" lIns="0" tIns="0" rIns="0" bIns="0" anchor="t" anchorCtr="0">
            <a:noAutofit/>
          </a:bodyPr>
          <a:lstStyle>
            <a:lvl1pPr lvl="0" algn="ctr" rtl="0">
              <a:spcBef>
                <a:spcPts val="640"/>
              </a:spcBef>
              <a:spcAft>
                <a:spcPts val="0"/>
              </a:spcAft>
              <a:buClr>
                <a:schemeClr val="lt1"/>
              </a:buClr>
              <a:buSzPts val="6500"/>
              <a:buFont typeface="Cardo"/>
              <a:buNone/>
              <a:defRPr sz="6500">
                <a:solidFill>
                  <a:schemeClr val="lt1"/>
                </a:solidFill>
                <a:latin typeface="Cardo"/>
                <a:ea typeface="Cardo"/>
                <a:cs typeface="Cardo"/>
                <a:sym typeface="Cardo"/>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66" name="Google Shape;66;p4"/>
          <p:cNvSpPr txBox="1">
            <a:spLocks noGrp="1"/>
          </p:cNvSpPr>
          <p:nvPr>
            <p:ph type="body" idx="8"/>
          </p:nvPr>
        </p:nvSpPr>
        <p:spPr>
          <a:xfrm>
            <a:off x="12500375" y="7856138"/>
            <a:ext cx="2672100" cy="820800"/>
          </a:xfrm>
          <a:prstGeom prst="rect">
            <a:avLst/>
          </a:prstGeom>
        </p:spPr>
        <p:txBody>
          <a:bodyPr spcFirstLastPara="1" wrap="square" lIns="0" tIns="0" rIns="0" bIns="0" anchor="t" anchorCtr="0">
            <a:noAutofit/>
          </a:bodyPr>
          <a:lstStyle>
            <a:lvl1pPr marL="457200" lvl="0" indent="-361950" rtl="0">
              <a:spcBef>
                <a:spcPts val="640"/>
              </a:spcBef>
              <a:spcAft>
                <a:spcPts val="0"/>
              </a:spcAft>
              <a:buClr>
                <a:schemeClr val="lt1"/>
              </a:buClr>
              <a:buSzPts val="2100"/>
              <a:buChar char="•"/>
              <a:defRPr sz="2100">
                <a:solidFill>
                  <a:schemeClr val="lt1"/>
                </a:solidFill>
              </a:defRPr>
            </a:lvl1pPr>
            <a:lvl2pPr marL="914400" lvl="1" indent="-361950" rtl="0">
              <a:spcBef>
                <a:spcPts val="560"/>
              </a:spcBef>
              <a:spcAft>
                <a:spcPts val="0"/>
              </a:spcAft>
              <a:buClr>
                <a:schemeClr val="lt1"/>
              </a:buClr>
              <a:buSzPts val="2100"/>
              <a:buChar char="–"/>
              <a:defRPr>
                <a:solidFill>
                  <a:schemeClr val="lt1"/>
                </a:solidFill>
              </a:defRPr>
            </a:lvl2pPr>
            <a:lvl3pPr marL="1371600" lvl="2" indent="-361950" rtl="0">
              <a:spcBef>
                <a:spcPts val="480"/>
              </a:spcBef>
              <a:spcAft>
                <a:spcPts val="0"/>
              </a:spcAft>
              <a:buClr>
                <a:schemeClr val="lt1"/>
              </a:buClr>
              <a:buSzPts val="2100"/>
              <a:buChar char="•"/>
              <a:defRPr>
                <a:solidFill>
                  <a:schemeClr val="lt1"/>
                </a:solidFill>
              </a:defRPr>
            </a:lvl3pPr>
            <a:lvl4pPr marL="1828800" lvl="3" indent="-361950" rtl="0">
              <a:spcBef>
                <a:spcPts val="400"/>
              </a:spcBef>
              <a:spcAft>
                <a:spcPts val="0"/>
              </a:spcAft>
              <a:buClr>
                <a:schemeClr val="lt1"/>
              </a:buClr>
              <a:buSzPts val="2100"/>
              <a:buChar char="–"/>
              <a:defRPr>
                <a:solidFill>
                  <a:schemeClr val="lt1"/>
                </a:solidFill>
              </a:defRPr>
            </a:lvl4pPr>
            <a:lvl5pPr marL="2286000" lvl="4" indent="-361950" rtl="0">
              <a:spcBef>
                <a:spcPts val="400"/>
              </a:spcBef>
              <a:spcAft>
                <a:spcPts val="0"/>
              </a:spcAft>
              <a:buClr>
                <a:schemeClr val="lt1"/>
              </a:buClr>
              <a:buSzPts val="2100"/>
              <a:buChar char="»"/>
              <a:defRPr>
                <a:solidFill>
                  <a:schemeClr val="lt1"/>
                </a:solidFill>
              </a:defRPr>
            </a:lvl5pPr>
            <a:lvl6pPr marL="2743200" lvl="5" indent="-361950" rtl="0">
              <a:spcBef>
                <a:spcPts val="400"/>
              </a:spcBef>
              <a:spcAft>
                <a:spcPts val="0"/>
              </a:spcAft>
              <a:buClr>
                <a:schemeClr val="lt1"/>
              </a:buClr>
              <a:buSzPts val="2100"/>
              <a:buChar char="•"/>
              <a:defRPr>
                <a:solidFill>
                  <a:schemeClr val="lt1"/>
                </a:solidFill>
              </a:defRPr>
            </a:lvl6pPr>
            <a:lvl7pPr marL="3200400" lvl="6" indent="-361950" rtl="0">
              <a:spcBef>
                <a:spcPts val="400"/>
              </a:spcBef>
              <a:spcAft>
                <a:spcPts val="0"/>
              </a:spcAft>
              <a:buClr>
                <a:schemeClr val="lt1"/>
              </a:buClr>
              <a:buSzPts val="2100"/>
              <a:buChar char="•"/>
              <a:defRPr>
                <a:solidFill>
                  <a:schemeClr val="lt1"/>
                </a:solidFill>
              </a:defRPr>
            </a:lvl7pPr>
            <a:lvl8pPr marL="3657600" lvl="7" indent="-361950" rtl="0">
              <a:spcBef>
                <a:spcPts val="400"/>
              </a:spcBef>
              <a:spcAft>
                <a:spcPts val="0"/>
              </a:spcAft>
              <a:buClr>
                <a:schemeClr val="lt1"/>
              </a:buClr>
              <a:buSzPts val="2100"/>
              <a:buChar char="•"/>
              <a:defRPr>
                <a:solidFill>
                  <a:schemeClr val="lt1"/>
                </a:solidFill>
              </a:defRPr>
            </a:lvl8pPr>
            <a:lvl9pPr marL="4114800" lvl="8" indent="-361950" rtl="0">
              <a:spcBef>
                <a:spcPts val="400"/>
              </a:spcBef>
              <a:spcAft>
                <a:spcPts val="0"/>
              </a:spcAft>
              <a:buClr>
                <a:schemeClr val="lt1"/>
              </a:buClr>
              <a:buSzPts val="2100"/>
              <a:buChar char="•"/>
              <a:defRPr>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2">
  <p:cSld name="CUSTOM_2">
    <p:spTree>
      <p:nvGrpSpPr>
        <p:cNvPr id="1" name="Shape 67"/>
        <p:cNvGrpSpPr/>
        <p:nvPr/>
      </p:nvGrpSpPr>
      <p:grpSpPr>
        <a:xfrm>
          <a:off x="0" y="0"/>
          <a:ext cx="0" cy="0"/>
          <a:chOff x="0" y="0"/>
          <a:chExt cx="0" cy="0"/>
        </a:xfrm>
      </p:grpSpPr>
      <p:grpSp>
        <p:nvGrpSpPr>
          <p:cNvPr id="68" name="Google Shape;68;p5"/>
          <p:cNvGrpSpPr/>
          <p:nvPr/>
        </p:nvGrpSpPr>
        <p:grpSpPr>
          <a:xfrm>
            <a:off x="0" y="0"/>
            <a:ext cx="6310448" cy="10287066"/>
            <a:chOff x="0" y="0"/>
            <a:chExt cx="1662000" cy="2709333"/>
          </a:xfrm>
        </p:grpSpPr>
        <p:sp>
          <p:nvSpPr>
            <p:cNvPr id="69" name="Google Shape;69;p5"/>
            <p:cNvSpPr/>
            <p:nvPr/>
          </p:nvSpPr>
          <p:spPr>
            <a:xfrm>
              <a:off x="0" y="0"/>
              <a:ext cx="1661910" cy="2709333"/>
            </a:xfrm>
            <a:custGeom>
              <a:avLst/>
              <a:gdLst/>
              <a:ahLst/>
              <a:cxnLst/>
              <a:rect l="l" t="t" r="r" b="b"/>
              <a:pathLst>
                <a:path w="1661910" h="2709333" extrusionOk="0">
                  <a:moveTo>
                    <a:pt x="0" y="0"/>
                  </a:moveTo>
                  <a:lnTo>
                    <a:pt x="1661910" y="0"/>
                  </a:lnTo>
                  <a:lnTo>
                    <a:pt x="1661910" y="2709333"/>
                  </a:lnTo>
                  <a:lnTo>
                    <a:pt x="0" y="2709333"/>
                  </a:lnTo>
                  <a:close/>
                </a:path>
              </a:pathLst>
            </a:custGeom>
            <a:solidFill>
              <a:srgbClr val="0F1A38"/>
            </a:solidFill>
            <a:ln>
              <a:noFill/>
            </a:ln>
          </p:spPr>
          <p:txBody>
            <a:bodyPr/>
            <a:lstStyle/>
            <a:p>
              <a:endParaRPr lang="en-US"/>
            </a:p>
          </p:txBody>
        </p:sp>
        <p:sp>
          <p:nvSpPr>
            <p:cNvPr id="70" name="Google Shape;70;p5"/>
            <p:cNvSpPr txBox="1"/>
            <p:nvPr/>
          </p:nvSpPr>
          <p:spPr>
            <a:xfrm>
              <a:off x="0" y="38100"/>
              <a:ext cx="1662000" cy="26712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1" name="Google Shape;71;p5"/>
          <p:cNvSpPr txBox="1">
            <a:spLocks noGrp="1"/>
          </p:cNvSpPr>
          <p:nvPr>
            <p:ph type="title"/>
          </p:nvPr>
        </p:nvSpPr>
        <p:spPr>
          <a:xfrm>
            <a:off x="629825" y="1725325"/>
            <a:ext cx="5191200" cy="3569100"/>
          </a:xfrm>
          <a:prstGeom prst="rect">
            <a:avLst/>
          </a:prstGeom>
        </p:spPr>
        <p:txBody>
          <a:bodyPr spcFirstLastPara="1" wrap="square" lIns="0" tIns="0" rIns="0" bIns="0" anchor="t" anchorCtr="0">
            <a:noAutofit/>
          </a:bodyPr>
          <a:lstStyle>
            <a:lvl1pPr lvl="0" algn="l">
              <a:spcBef>
                <a:spcPts val="0"/>
              </a:spcBef>
              <a:spcAft>
                <a:spcPts val="0"/>
              </a:spcAft>
              <a:buClr>
                <a:schemeClr val="lt1"/>
              </a:buClr>
              <a:buSzPts val="6500"/>
              <a:buNone/>
              <a:defRPr sz="6500">
                <a:solidFill>
                  <a:schemeClr val="lt1"/>
                </a:solidFill>
              </a:defRPr>
            </a:lvl1pPr>
            <a:lvl2pPr lvl="1">
              <a:spcBef>
                <a:spcPts val="0"/>
              </a:spcBef>
              <a:spcAft>
                <a:spcPts val="0"/>
              </a:spcAft>
              <a:buSzPts val="13300"/>
              <a:buNone/>
              <a:defRPr/>
            </a:lvl2pPr>
            <a:lvl3pPr lvl="2">
              <a:spcBef>
                <a:spcPts val="0"/>
              </a:spcBef>
              <a:spcAft>
                <a:spcPts val="0"/>
              </a:spcAft>
              <a:buSzPts val="13300"/>
              <a:buNone/>
              <a:defRPr/>
            </a:lvl3pPr>
            <a:lvl4pPr lvl="3">
              <a:spcBef>
                <a:spcPts val="0"/>
              </a:spcBef>
              <a:spcAft>
                <a:spcPts val="0"/>
              </a:spcAft>
              <a:buSzPts val="13300"/>
              <a:buNone/>
              <a:defRPr/>
            </a:lvl4pPr>
            <a:lvl5pPr lvl="4">
              <a:spcBef>
                <a:spcPts val="0"/>
              </a:spcBef>
              <a:spcAft>
                <a:spcPts val="0"/>
              </a:spcAft>
              <a:buSzPts val="13300"/>
              <a:buNone/>
              <a:defRPr/>
            </a:lvl5pPr>
            <a:lvl6pPr lvl="5">
              <a:spcBef>
                <a:spcPts val="0"/>
              </a:spcBef>
              <a:spcAft>
                <a:spcPts val="0"/>
              </a:spcAft>
              <a:buSzPts val="13300"/>
              <a:buNone/>
              <a:defRPr/>
            </a:lvl6pPr>
            <a:lvl7pPr lvl="6">
              <a:spcBef>
                <a:spcPts val="0"/>
              </a:spcBef>
              <a:spcAft>
                <a:spcPts val="0"/>
              </a:spcAft>
              <a:buSzPts val="13300"/>
              <a:buNone/>
              <a:defRPr/>
            </a:lvl7pPr>
            <a:lvl8pPr lvl="7">
              <a:spcBef>
                <a:spcPts val="0"/>
              </a:spcBef>
              <a:spcAft>
                <a:spcPts val="0"/>
              </a:spcAft>
              <a:buSzPts val="13300"/>
              <a:buNone/>
              <a:defRPr/>
            </a:lvl8pPr>
            <a:lvl9pPr lvl="8">
              <a:spcBef>
                <a:spcPts val="0"/>
              </a:spcBef>
              <a:spcAft>
                <a:spcPts val="0"/>
              </a:spcAft>
              <a:buSzPts val="13300"/>
              <a:buNone/>
              <a:defRPr/>
            </a:lvl9pPr>
          </a:lstStyle>
          <a:p>
            <a:endParaRPr/>
          </a:p>
        </p:txBody>
      </p:sp>
      <p:sp>
        <p:nvSpPr>
          <p:cNvPr id="72" name="Google Shape;72;p5"/>
          <p:cNvSpPr txBox="1">
            <a:spLocks noGrp="1"/>
          </p:cNvSpPr>
          <p:nvPr>
            <p:ph type="body" idx="1"/>
          </p:nvPr>
        </p:nvSpPr>
        <p:spPr>
          <a:xfrm>
            <a:off x="667975" y="5210300"/>
            <a:ext cx="4809600" cy="2442900"/>
          </a:xfrm>
          <a:prstGeom prst="rect">
            <a:avLst/>
          </a:prstGeom>
        </p:spPr>
        <p:txBody>
          <a:bodyPr spcFirstLastPara="1" wrap="square" lIns="0" tIns="0" rIns="0" bIns="0" anchor="t" anchorCtr="0">
            <a:noAutofit/>
          </a:bodyPr>
          <a:lstStyle>
            <a:lvl1pPr marL="457200" lvl="0" indent="-361950">
              <a:spcBef>
                <a:spcPts val="640"/>
              </a:spcBef>
              <a:spcAft>
                <a:spcPts val="0"/>
              </a:spcAft>
              <a:buClr>
                <a:schemeClr val="lt1"/>
              </a:buClr>
              <a:buSzPts val="2100"/>
              <a:buChar char="•"/>
              <a:defRPr sz="2100">
                <a:solidFill>
                  <a:schemeClr val="lt1"/>
                </a:solidFill>
              </a:defRPr>
            </a:lvl1pPr>
            <a:lvl2pPr marL="914400" lvl="1" indent="-361950">
              <a:spcBef>
                <a:spcPts val="560"/>
              </a:spcBef>
              <a:spcAft>
                <a:spcPts val="0"/>
              </a:spcAft>
              <a:buClr>
                <a:schemeClr val="lt1"/>
              </a:buClr>
              <a:buSzPts val="2100"/>
              <a:buChar char="–"/>
              <a:defRPr>
                <a:solidFill>
                  <a:schemeClr val="lt1"/>
                </a:solidFill>
              </a:defRPr>
            </a:lvl2pPr>
            <a:lvl3pPr marL="1371600" lvl="2" indent="-361950">
              <a:spcBef>
                <a:spcPts val="480"/>
              </a:spcBef>
              <a:spcAft>
                <a:spcPts val="0"/>
              </a:spcAft>
              <a:buClr>
                <a:schemeClr val="lt1"/>
              </a:buClr>
              <a:buSzPts val="2100"/>
              <a:buChar char="•"/>
              <a:defRPr>
                <a:solidFill>
                  <a:schemeClr val="lt1"/>
                </a:solidFill>
              </a:defRPr>
            </a:lvl3pPr>
            <a:lvl4pPr marL="1828800" lvl="3" indent="-361950">
              <a:spcBef>
                <a:spcPts val="400"/>
              </a:spcBef>
              <a:spcAft>
                <a:spcPts val="0"/>
              </a:spcAft>
              <a:buClr>
                <a:schemeClr val="lt1"/>
              </a:buClr>
              <a:buSzPts val="2100"/>
              <a:buChar char="–"/>
              <a:defRPr>
                <a:solidFill>
                  <a:schemeClr val="lt1"/>
                </a:solidFill>
              </a:defRPr>
            </a:lvl4pPr>
            <a:lvl5pPr marL="2286000" lvl="4" indent="-361950">
              <a:spcBef>
                <a:spcPts val="400"/>
              </a:spcBef>
              <a:spcAft>
                <a:spcPts val="0"/>
              </a:spcAft>
              <a:buClr>
                <a:schemeClr val="lt1"/>
              </a:buClr>
              <a:buSzPts val="2100"/>
              <a:buChar char="»"/>
              <a:defRPr>
                <a:solidFill>
                  <a:schemeClr val="lt1"/>
                </a:solidFill>
              </a:defRPr>
            </a:lvl5pPr>
            <a:lvl6pPr marL="2743200" lvl="5" indent="-361950">
              <a:spcBef>
                <a:spcPts val="400"/>
              </a:spcBef>
              <a:spcAft>
                <a:spcPts val="0"/>
              </a:spcAft>
              <a:buClr>
                <a:schemeClr val="lt1"/>
              </a:buClr>
              <a:buSzPts val="2100"/>
              <a:buChar char="•"/>
              <a:defRPr>
                <a:solidFill>
                  <a:schemeClr val="lt1"/>
                </a:solidFill>
              </a:defRPr>
            </a:lvl6pPr>
            <a:lvl7pPr marL="3200400" lvl="6" indent="-361950">
              <a:spcBef>
                <a:spcPts val="400"/>
              </a:spcBef>
              <a:spcAft>
                <a:spcPts val="0"/>
              </a:spcAft>
              <a:buClr>
                <a:schemeClr val="lt1"/>
              </a:buClr>
              <a:buSzPts val="2100"/>
              <a:buChar char="•"/>
              <a:defRPr>
                <a:solidFill>
                  <a:schemeClr val="lt1"/>
                </a:solidFill>
              </a:defRPr>
            </a:lvl7pPr>
            <a:lvl8pPr marL="3657600" lvl="7" indent="-361950">
              <a:spcBef>
                <a:spcPts val="400"/>
              </a:spcBef>
              <a:spcAft>
                <a:spcPts val="0"/>
              </a:spcAft>
              <a:buClr>
                <a:schemeClr val="lt1"/>
              </a:buClr>
              <a:buSzPts val="2100"/>
              <a:buChar char="•"/>
              <a:defRPr>
                <a:solidFill>
                  <a:schemeClr val="lt1"/>
                </a:solidFill>
              </a:defRPr>
            </a:lvl8pPr>
            <a:lvl9pPr marL="4114800" lvl="8" indent="-361950">
              <a:spcBef>
                <a:spcPts val="400"/>
              </a:spcBef>
              <a:spcAft>
                <a:spcPts val="0"/>
              </a:spcAft>
              <a:buClr>
                <a:schemeClr val="lt1"/>
              </a:buClr>
              <a:buSzPts val="2100"/>
              <a:buChar char="•"/>
              <a:defRPr>
                <a:solidFill>
                  <a:schemeClr val="lt1"/>
                </a:solidFill>
              </a:defRPr>
            </a:lvl9pPr>
          </a:lstStyle>
          <a:p>
            <a:endParaRPr/>
          </a:p>
        </p:txBody>
      </p:sp>
      <p:sp>
        <p:nvSpPr>
          <p:cNvPr id="73" name="Google Shape;73;p5"/>
          <p:cNvSpPr txBox="1">
            <a:spLocks noGrp="1"/>
          </p:cNvSpPr>
          <p:nvPr>
            <p:ph type="body" idx="2"/>
          </p:nvPr>
        </p:nvSpPr>
        <p:spPr>
          <a:xfrm>
            <a:off x="629825" y="8416350"/>
            <a:ext cx="4809600" cy="1298100"/>
          </a:xfrm>
          <a:prstGeom prst="rect">
            <a:avLst/>
          </a:prstGeom>
        </p:spPr>
        <p:txBody>
          <a:bodyPr spcFirstLastPara="1" wrap="square" lIns="0" tIns="0" rIns="0" bIns="0" anchor="t" anchorCtr="0">
            <a:noAutofit/>
          </a:bodyPr>
          <a:lstStyle>
            <a:lvl1pPr marL="457200" lvl="0" indent="-361950" rtl="0">
              <a:spcBef>
                <a:spcPts val="640"/>
              </a:spcBef>
              <a:spcAft>
                <a:spcPts val="0"/>
              </a:spcAft>
              <a:buClr>
                <a:schemeClr val="lt1"/>
              </a:buClr>
              <a:buSzPts val="2100"/>
              <a:buChar char="•"/>
              <a:defRPr sz="2100">
                <a:solidFill>
                  <a:schemeClr val="lt1"/>
                </a:solidFill>
              </a:defRPr>
            </a:lvl1pPr>
            <a:lvl2pPr marL="914400" lvl="1" indent="-361950" rtl="0">
              <a:spcBef>
                <a:spcPts val="560"/>
              </a:spcBef>
              <a:spcAft>
                <a:spcPts val="0"/>
              </a:spcAft>
              <a:buClr>
                <a:schemeClr val="lt1"/>
              </a:buClr>
              <a:buSzPts val="2100"/>
              <a:buChar char="–"/>
              <a:defRPr>
                <a:solidFill>
                  <a:schemeClr val="lt1"/>
                </a:solidFill>
              </a:defRPr>
            </a:lvl2pPr>
            <a:lvl3pPr marL="1371600" lvl="2" indent="-361950" rtl="0">
              <a:spcBef>
                <a:spcPts val="480"/>
              </a:spcBef>
              <a:spcAft>
                <a:spcPts val="0"/>
              </a:spcAft>
              <a:buClr>
                <a:schemeClr val="lt1"/>
              </a:buClr>
              <a:buSzPts val="2100"/>
              <a:buChar char="•"/>
              <a:defRPr>
                <a:solidFill>
                  <a:schemeClr val="lt1"/>
                </a:solidFill>
              </a:defRPr>
            </a:lvl3pPr>
            <a:lvl4pPr marL="1828800" lvl="3" indent="-361950" rtl="0">
              <a:spcBef>
                <a:spcPts val="400"/>
              </a:spcBef>
              <a:spcAft>
                <a:spcPts val="0"/>
              </a:spcAft>
              <a:buClr>
                <a:schemeClr val="lt1"/>
              </a:buClr>
              <a:buSzPts val="2100"/>
              <a:buChar char="–"/>
              <a:defRPr>
                <a:solidFill>
                  <a:schemeClr val="lt1"/>
                </a:solidFill>
              </a:defRPr>
            </a:lvl4pPr>
            <a:lvl5pPr marL="2286000" lvl="4" indent="-361950" rtl="0">
              <a:spcBef>
                <a:spcPts val="400"/>
              </a:spcBef>
              <a:spcAft>
                <a:spcPts val="0"/>
              </a:spcAft>
              <a:buClr>
                <a:schemeClr val="lt1"/>
              </a:buClr>
              <a:buSzPts val="2100"/>
              <a:buChar char="»"/>
              <a:defRPr>
                <a:solidFill>
                  <a:schemeClr val="lt1"/>
                </a:solidFill>
              </a:defRPr>
            </a:lvl5pPr>
            <a:lvl6pPr marL="2743200" lvl="5" indent="-361950" rtl="0">
              <a:spcBef>
                <a:spcPts val="400"/>
              </a:spcBef>
              <a:spcAft>
                <a:spcPts val="0"/>
              </a:spcAft>
              <a:buClr>
                <a:schemeClr val="lt1"/>
              </a:buClr>
              <a:buSzPts val="2100"/>
              <a:buChar char="•"/>
              <a:defRPr>
                <a:solidFill>
                  <a:schemeClr val="lt1"/>
                </a:solidFill>
              </a:defRPr>
            </a:lvl6pPr>
            <a:lvl7pPr marL="3200400" lvl="6" indent="-361950" rtl="0">
              <a:spcBef>
                <a:spcPts val="400"/>
              </a:spcBef>
              <a:spcAft>
                <a:spcPts val="0"/>
              </a:spcAft>
              <a:buClr>
                <a:schemeClr val="lt1"/>
              </a:buClr>
              <a:buSzPts val="2100"/>
              <a:buChar char="•"/>
              <a:defRPr>
                <a:solidFill>
                  <a:schemeClr val="lt1"/>
                </a:solidFill>
              </a:defRPr>
            </a:lvl7pPr>
            <a:lvl8pPr marL="3657600" lvl="7" indent="-361950" rtl="0">
              <a:spcBef>
                <a:spcPts val="400"/>
              </a:spcBef>
              <a:spcAft>
                <a:spcPts val="0"/>
              </a:spcAft>
              <a:buClr>
                <a:schemeClr val="lt1"/>
              </a:buClr>
              <a:buSzPts val="2100"/>
              <a:buChar char="•"/>
              <a:defRPr>
                <a:solidFill>
                  <a:schemeClr val="lt1"/>
                </a:solidFill>
              </a:defRPr>
            </a:lvl8pPr>
            <a:lvl9pPr marL="4114800" lvl="8" indent="-361950" rtl="0">
              <a:spcBef>
                <a:spcPts val="400"/>
              </a:spcBef>
              <a:spcAft>
                <a:spcPts val="0"/>
              </a:spcAft>
              <a:buClr>
                <a:schemeClr val="lt1"/>
              </a:buClr>
              <a:buSzPts val="2100"/>
              <a:buChar char="•"/>
              <a:defRPr>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74"/>
        <p:cNvGrpSpPr/>
        <p:nvPr/>
      </p:nvGrpSpPr>
      <p:grpSpPr>
        <a:xfrm>
          <a:off x="0" y="0"/>
          <a:ext cx="0" cy="0"/>
          <a:chOff x="0" y="0"/>
          <a:chExt cx="0" cy="0"/>
        </a:xfrm>
      </p:grpSpPr>
      <p:sp>
        <p:nvSpPr>
          <p:cNvPr id="75" name="Google Shape;75;p6"/>
          <p:cNvSpPr>
            <a:spLocks noGrp="1"/>
          </p:cNvSpPr>
          <p:nvPr>
            <p:ph type="pic" idx="2"/>
          </p:nvPr>
        </p:nvSpPr>
        <p:spPr>
          <a:xfrm>
            <a:off x="-38175" y="-49625"/>
            <a:ext cx="18288000" cy="10287000"/>
          </a:xfrm>
          <a:prstGeom prst="rect">
            <a:avLst/>
          </a:prstGeom>
          <a:noFill/>
          <a:ln>
            <a:noFill/>
          </a:ln>
        </p:spPr>
        <p:txBody>
          <a:bodyPr/>
          <a:lstStyle/>
          <a:p>
            <a:endParaRPr lang="en-US"/>
          </a:p>
        </p:txBody>
      </p:sp>
      <p:grpSp>
        <p:nvGrpSpPr>
          <p:cNvPr id="76" name="Google Shape;76;p6"/>
          <p:cNvGrpSpPr/>
          <p:nvPr/>
        </p:nvGrpSpPr>
        <p:grpSpPr>
          <a:xfrm>
            <a:off x="125" y="2985200"/>
            <a:ext cx="18288118" cy="7301860"/>
            <a:chOff x="0" y="0"/>
            <a:chExt cx="4816592" cy="1923111"/>
          </a:xfrm>
        </p:grpSpPr>
        <p:sp>
          <p:nvSpPr>
            <p:cNvPr id="77" name="Google Shape;77;p6"/>
            <p:cNvSpPr/>
            <p:nvPr/>
          </p:nvSpPr>
          <p:spPr>
            <a:xfrm>
              <a:off x="0" y="0"/>
              <a:ext cx="4816592" cy="1923111"/>
            </a:xfrm>
            <a:custGeom>
              <a:avLst/>
              <a:gdLst/>
              <a:ahLst/>
              <a:cxnLst/>
              <a:rect l="l" t="t" r="r" b="b"/>
              <a:pathLst>
                <a:path w="4816592" h="1923111" extrusionOk="0">
                  <a:moveTo>
                    <a:pt x="0" y="0"/>
                  </a:moveTo>
                  <a:lnTo>
                    <a:pt x="4816592" y="0"/>
                  </a:lnTo>
                  <a:lnTo>
                    <a:pt x="4816592" y="1923111"/>
                  </a:lnTo>
                  <a:lnTo>
                    <a:pt x="0" y="1923111"/>
                  </a:lnTo>
                  <a:close/>
                </a:path>
              </a:pathLst>
            </a:custGeom>
            <a:solidFill>
              <a:srgbClr val="0F1A38"/>
            </a:solidFill>
            <a:ln>
              <a:noFill/>
            </a:ln>
          </p:spPr>
          <p:txBody>
            <a:bodyPr/>
            <a:lstStyle/>
            <a:p>
              <a:endParaRPr lang="en-US"/>
            </a:p>
          </p:txBody>
        </p:sp>
        <p:sp>
          <p:nvSpPr>
            <p:cNvPr id="78" name="Google Shape;78;p6"/>
            <p:cNvSpPr txBox="1"/>
            <p:nvPr/>
          </p:nvSpPr>
          <p:spPr>
            <a:xfrm>
              <a:off x="0" y="38100"/>
              <a:ext cx="4816500" cy="18849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79" name="Google Shape;79;p6"/>
          <p:cNvGrpSpPr/>
          <p:nvPr/>
        </p:nvGrpSpPr>
        <p:grpSpPr>
          <a:xfrm>
            <a:off x="1852145" y="884038"/>
            <a:ext cx="4434772" cy="8374443"/>
            <a:chOff x="0" y="-38100"/>
            <a:chExt cx="1167998" cy="2205600"/>
          </a:xfrm>
        </p:grpSpPr>
        <p:sp>
          <p:nvSpPr>
            <p:cNvPr id="80" name="Google Shape;80;p6"/>
            <p:cNvSpPr/>
            <p:nvPr/>
          </p:nvSpPr>
          <p:spPr>
            <a:xfrm>
              <a:off x="0" y="0"/>
              <a:ext cx="1167998" cy="2167467"/>
            </a:xfrm>
            <a:custGeom>
              <a:avLst/>
              <a:gdLst/>
              <a:ahLst/>
              <a:cxnLst/>
              <a:rect l="l" t="t" r="r" b="b"/>
              <a:pathLst>
                <a:path w="1167998" h="2167467" extrusionOk="0">
                  <a:moveTo>
                    <a:pt x="0" y="0"/>
                  </a:moveTo>
                  <a:lnTo>
                    <a:pt x="1167998" y="0"/>
                  </a:lnTo>
                  <a:lnTo>
                    <a:pt x="1167998" y="2167467"/>
                  </a:lnTo>
                  <a:lnTo>
                    <a:pt x="0" y="2167467"/>
                  </a:lnTo>
                  <a:close/>
                </a:path>
              </a:pathLst>
            </a:custGeom>
            <a:solidFill>
              <a:srgbClr val="FFFFFF"/>
            </a:solidFill>
            <a:ln>
              <a:noFill/>
            </a:ln>
          </p:spPr>
          <p:txBody>
            <a:bodyPr/>
            <a:lstStyle/>
            <a:p>
              <a:endParaRPr lang="en-US"/>
            </a:p>
          </p:txBody>
        </p:sp>
        <p:sp>
          <p:nvSpPr>
            <p:cNvPr id="81" name="Google Shape;81;p6"/>
            <p:cNvSpPr txBox="1"/>
            <p:nvPr/>
          </p:nvSpPr>
          <p:spPr>
            <a:xfrm>
              <a:off x="0" y="-38100"/>
              <a:ext cx="1167900" cy="2205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2" name="Google Shape;82;p6"/>
          <p:cNvGrpSpPr/>
          <p:nvPr/>
        </p:nvGrpSpPr>
        <p:grpSpPr>
          <a:xfrm>
            <a:off x="6926628" y="884038"/>
            <a:ext cx="4434772" cy="8374443"/>
            <a:chOff x="0" y="-38100"/>
            <a:chExt cx="1167998" cy="2205600"/>
          </a:xfrm>
        </p:grpSpPr>
        <p:sp>
          <p:nvSpPr>
            <p:cNvPr id="83" name="Google Shape;83;p6"/>
            <p:cNvSpPr/>
            <p:nvPr/>
          </p:nvSpPr>
          <p:spPr>
            <a:xfrm>
              <a:off x="0" y="0"/>
              <a:ext cx="1167998" cy="2167467"/>
            </a:xfrm>
            <a:custGeom>
              <a:avLst/>
              <a:gdLst/>
              <a:ahLst/>
              <a:cxnLst/>
              <a:rect l="l" t="t" r="r" b="b"/>
              <a:pathLst>
                <a:path w="1167998" h="2167467" extrusionOk="0">
                  <a:moveTo>
                    <a:pt x="0" y="0"/>
                  </a:moveTo>
                  <a:lnTo>
                    <a:pt x="1167998" y="0"/>
                  </a:lnTo>
                  <a:lnTo>
                    <a:pt x="1167998" y="2167467"/>
                  </a:lnTo>
                  <a:lnTo>
                    <a:pt x="0" y="2167467"/>
                  </a:lnTo>
                  <a:close/>
                </a:path>
              </a:pathLst>
            </a:custGeom>
            <a:solidFill>
              <a:srgbClr val="FFFFFF"/>
            </a:solidFill>
            <a:ln>
              <a:noFill/>
            </a:ln>
          </p:spPr>
          <p:txBody>
            <a:bodyPr/>
            <a:lstStyle/>
            <a:p>
              <a:endParaRPr lang="en-US"/>
            </a:p>
          </p:txBody>
        </p:sp>
        <p:sp>
          <p:nvSpPr>
            <p:cNvPr id="84" name="Google Shape;84;p6"/>
            <p:cNvSpPr txBox="1"/>
            <p:nvPr/>
          </p:nvSpPr>
          <p:spPr>
            <a:xfrm>
              <a:off x="0" y="-38100"/>
              <a:ext cx="1167900" cy="2205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5" name="Google Shape;85;p6"/>
          <p:cNvGrpSpPr/>
          <p:nvPr/>
        </p:nvGrpSpPr>
        <p:grpSpPr>
          <a:xfrm>
            <a:off x="12001111" y="884038"/>
            <a:ext cx="4434772" cy="8374443"/>
            <a:chOff x="0" y="-38100"/>
            <a:chExt cx="1167998" cy="2205600"/>
          </a:xfrm>
        </p:grpSpPr>
        <p:sp>
          <p:nvSpPr>
            <p:cNvPr id="86" name="Google Shape;86;p6"/>
            <p:cNvSpPr/>
            <p:nvPr/>
          </p:nvSpPr>
          <p:spPr>
            <a:xfrm>
              <a:off x="0" y="0"/>
              <a:ext cx="1167998" cy="2167467"/>
            </a:xfrm>
            <a:custGeom>
              <a:avLst/>
              <a:gdLst/>
              <a:ahLst/>
              <a:cxnLst/>
              <a:rect l="l" t="t" r="r" b="b"/>
              <a:pathLst>
                <a:path w="1167998" h="2167467" extrusionOk="0">
                  <a:moveTo>
                    <a:pt x="0" y="0"/>
                  </a:moveTo>
                  <a:lnTo>
                    <a:pt x="1167998" y="0"/>
                  </a:lnTo>
                  <a:lnTo>
                    <a:pt x="1167998" y="2167467"/>
                  </a:lnTo>
                  <a:lnTo>
                    <a:pt x="0" y="2167467"/>
                  </a:lnTo>
                  <a:close/>
                </a:path>
              </a:pathLst>
            </a:custGeom>
            <a:solidFill>
              <a:srgbClr val="FFFFFF"/>
            </a:solidFill>
            <a:ln>
              <a:noFill/>
            </a:ln>
          </p:spPr>
          <p:txBody>
            <a:bodyPr/>
            <a:lstStyle/>
            <a:p>
              <a:endParaRPr lang="en-US"/>
            </a:p>
          </p:txBody>
        </p:sp>
        <p:sp>
          <p:nvSpPr>
            <p:cNvPr id="87" name="Google Shape;87;p6"/>
            <p:cNvSpPr txBox="1"/>
            <p:nvPr/>
          </p:nvSpPr>
          <p:spPr>
            <a:xfrm>
              <a:off x="0" y="-38100"/>
              <a:ext cx="1167900" cy="2205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88" name="Google Shape;88;p6"/>
          <p:cNvPicPr preferRelativeResize="0"/>
          <p:nvPr/>
        </p:nvPicPr>
        <p:blipFill rotWithShape="1">
          <a:blip r:embed="rId2">
            <a:alphaModFix/>
          </a:blip>
          <a:srcRect/>
          <a:stretch/>
        </p:blipFill>
        <p:spPr>
          <a:xfrm>
            <a:off x="2017055" y="1844729"/>
            <a:ext cx="4104925" cy="4104925"/>
          </a:xfrm>
          <a:prstGeom prst="rect">
            <a:avLst/>
          </a:prstGeom>
          <a:noFill/>
          <a:ln>
            <a:noFill/>
          </a:ln>
        </p:spPr>
      </p:pic>
      <p:pic>
        <p:nvPicPr>
          <p:cNvPr id="89" name="Google Shape;89;p6"/>
          <p:cNvPicPr preferRelativeResize="0"/>
          <p:nvPr/>
        </p:nvPicPr>
        <p:blipFill rotWithShape="1">
          <a:blip r:embed="rId3">
            <a:alphaModFix/>
          </a:blip>
          <a:srcRect/>
          <a:stretch/>
        </p:blipFill>
        <p:spPr>
          <a:xfrm>
            <a:off x="7091538" y="1844729"/>
            <a:ext cx="4104925" cy="4104925"/>
          </a:xfrm>
          <a:prstGeom prst="rect">
            <a:avLst/>
          </a:prstGeom>
          <a:noFill/>
          <a:ln>
            <a:noFill/>
          </a:ln>
        </p:spPr>
      </p:pic>
      <p:pic>
        <p:nvPicPr>
          <p:cNvPr id="90" name="Google Shape;90;p6"/>
          <p:cNvPicPr preferRelativeResize="0"/>
          <p:nvPr/>
        </p:nvPicPr>
        <p:blipFill rotWithShape="1">
          <a:blip r:embed="rId4">
            <a:alphaModFix/>
          </a:blip>
          <a:srcRect/>
          <a:stretch/>
        </p:blipFill>
        <p:spPr>
          <a:xfrm>
            <a:off x="12166020" y="1844729"/>
            <a:ext cx="4104925" cy="4104925"/>
          </a:xfrm>
          <a:prstGeom prst="rect">
            <a:avLst/>
          </a:prstGeom>
          <a:noFill/>
          <a:ln>
            <a:noFill/>
          </a:ln>
        </p:spPr>
      </p:pic>
      <p:grpSp>
        <p:nvGrpSpPr>
          <p:cNvPr id="91" name="Google Shape;91;p6"/>
          <p:cNvGrpSpPr/>
          <p:nvPr/>
        </p:nvGrpSpPr>
        <p:grpSpPr>
          <a:xfrm>
            <a:off x="3806209" y="765392"/>
            <a:ext cx="526619" cy="526619"/>
            <a:chOff x="0" y="0"/>
            <a:chExt cx="138697" cy="138697"/>
          </a:xfrm>
        </p:grpSpPr>
        <p:sp>
          <p:nvSpPr>
            <p:cNvPr id="92" name="Google Shape;92;p6"/>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93" name="Google Shape;93;p6"/>
            <p:cNvSpPr txBox="1"/>
            <p:nvPr/>
          </p:nvSpPr>
          <p:spPr>
            <a:xfrm>
              <a:off x="0" y="38100"/>
              <a:ext cx="138600" cy="1005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4" name="Google Shape;94;p6"/>
          <p:cNvGrpSpPr/>
          <p:nvPr/>
        </p:nvGrpSpPr>
        <p:grpSpPr>
          <a:xfrm>
            <a:off x="8880692" y="765392"/>
            <a:ext cx="526619" cy="526619"/>
            <a:chOff x="0" y="0"/>
            <a:chExt cx="138697" cy="138697"/>
          </a:xfrm>
        </p:grpSpPr>
        <p:sp>
          <p:nvSpPr>
            <p:cNvPr id="95" name="Google Shape;95;p6"/>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96" name="Google Shape;96;p6"/>
            <p:cNvSpPr txBox="1"/>
            <p:nvPr/>
          </p:nvSpPr>
          <p:spPr>
            <a:xfrm>
              <a:off x="0" y="38100"/>
              <a:ext cx="138600" cy="1005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7" name="Google Shape;97;p6"/>
          <p:cNvGrpSpPr/>
          <p:nvPr/>
        </p:nvGrpSpPr>
        <p:grpSpPr>
          <a:xfrm>
            <a:off x="13955174" y="765392"/>
            <a:ext cx="526619" cy="526619"/>
            <a:chOff x="0" y="0"/>
            <a:chExt cx="138697" cy="138697"/>
          </a:xfrm>
        </p:grpSpPr>
        <p:sp>
          <p:nvSpPr>
            <p:cNvPr id="98" name="Google Shape;98;p6"/>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99" name="Google Shape;99;p6"/>
            <p:cNvSpPr txBox="1"/>
            <p:nvPr/>
          </p:nvSpPr>
          <p:spPr>
            <a:xfrm>
              <a:off x="0" y="38100"/>
              <a:ext cx="138600" cy="1005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0" name="Google Shape;100;p6"/>
          <p:cNvSpPr txBox="1">
            <a:spLocks noGrp="1"/>
          </p:cNvSpPr>
          <p:nvPr>
            <p:ph type="body" idx="1"/>
          </p:nvPr>
        </p:nvSpPr>
        <p:spPr>
          <a:xfrm>
            <a:off x="2156650" y="6966150"/>
            <a:ext cx="3798000" cy="1946700"/>
          </a:xfrm>
          <a:prstGeom prst="rect">
            <a:avLst/>
          </a:prstGeom>
        </p:spPr>
        <p:txBody>
          <a:bodyPr spcFirstLastPara="1" wrap="square" lIns="0" tIns="0" rIns="0" bIns="0" anchor="t" anchorCtr="0">
            <a:no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01" name="Google Shape;101;p6"/>
          <p:cNvSpPr txBox="1">
            <a:spLocks noGrp="1"/>
          </p:cNvSpPr>
          <p:nvPr>
            <p:ph type="body" idx="3"/>
          </p:nvPr>
        </p:nvSpPr>
        <p:spPr>
          <a:xfrm>
            <a:off x="7199506" y="6966150"/>
            <a:ext cx="3798000" cy="19467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sz="2100"/>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02" name="Google Shape;102;p6"/>
          <p:cNvSpPr txBox="1">
            <a:spLocks noGrp="1"/>
          </p:cNvSpPr>
          <p:nvPr>
            <p:ph type="body" idx="4"/>
          </p:nvPr>
        </p:nvSpPr>
        <p:spPr>
          <a:xfrm>
            <a:off x="12318563" y="6966150"/>
            <a:ext cx="3798000" cy="19467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sz="2100"/>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03" name="Google Shape;103;p6"/>
          <p:cNvSpPr txBox="1">
            <a:spLocks noGrp="1"/>
          </p:cNvSpPr>
          <p:nvPr>
            <p:ph type="subTitle" idx="5"/>
          </p:nvPr>
        </p:nvSpPr>
        <p:spPr>
          <a:xfrm>
            <a:off x="2252075" y="6011875"/>
            <a:ext cx="3569100" cy="610800"/>
          </a:xfrm>
          <a:prstGeom prst="rect">
            <a:avLst/>
          </a:prstGeom>
        </p:spPr>
        <p:txBody>
          <a:bodyPr spcFirstLastPara="1" wrap="square" lIns="0" tIns="0" rIns="0" bIns="0" anchor="t" anchorCtr="0">
            <a:noAutofit/>
          </a:bodyPr>
          <a:lstStyle>
            <a:lvl1pPr lvl="0" algn="ctr">
              <a:spcBef>
                <a:spcPts val="640"/>
              </a:spcBef>
              <a:spcAft>
                <a:spcPts val="0"/>
              </a:spcAft>
              <a:buSzPts val="3200"/>
              <a:buFont typeface="Cardo"/>
              <a:buNone/>
              <a:defRPr sz="3200">
                <a:latin typeface="Cardo"/>
                <a:ea typeface="Cardo"/>
                <a:cs typeface="Cardo"/>
                <a:sym typeface="Cardo"/>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04" name="Google Shape;104;p6"/>
          <p:cNvSpPr txBox="1">
            <a:spLocks noGrp="1"/>
          </p:cNvSpPr>
          <p:nvPr>
            <p:ph type="subTitle" idx="6"/>
          </p:nvPr>
        </p:nvSpPr>
        <p:spPr>
          <a:xfrm>
            <a:off x="7359463" y="6011875"/>
            <a:ext cx="3569100" cy="610800"/>
          </a:xfrm>
          <a:prstGeom prst="rect">
            <a:avLst/>
          </a:prstGeom>
        </p:spPr>
        <p:txBody>
          <a:bodyPr spcFirstLastPara="1" wrap="square" lIns="0" tIns="0" rIns="0" bIns="0" anchor="t" anchorCtr="0">
            <a:noAutofit/>
          </a:bodyPr>
          <a:lstStyle>
            <a:lvl1pPr lvl="0" algn="ctr" rtl="0">
              <a:spcBef>
                <a:spcPts val="640"/>
              </a:spcBef>
              <a:spcAft>
                <a:spcPts val="0"/>
              </a:spcAft>
              <a:buSzPts val="3200"/>
              <a:buFont typeface="Cardo"/>
              <a:buNone/>
              <a:defRPr sz="3200">
                <a:latin typeface="Cardo"/>
                <a:ea typeface="Cardo"/>
                <a:cs typeface="Cardo"/>
                <a:sym typeface="Cardo"/>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105" name="Google Shape;105;p6"/>
          <p:cNvSpPr txBox="1">
            <a:spLocks noGrp="1"/>
          </p:cNvSpPr>
          <p:nvPr>
            <p:ph type="subTitle" idx="7"/>
          </p:nvPr>
        </p:nvSpPr>
        <p:spPr>
          <a:xfrm>
            <a:off x="12466838" y="6011875"/>
            <a:ext cx="3569100" cy="610800"/>
          </a:xfrm>
          <a:prstGeom prst="rect">
            <a:avLst/>
          </a:prstGeom>
        </p:spPr>
        <p:txBody>
          <a:bodyPr spcFirstLastPara="1" wrap="square" lIns="0" tIns="0" rIns="0" bIns="0" anchor="t" anchorCtr="0">
            <a:noAutofit/>
          </a:bodyPr>
          <a:lstStyle>
            <a:lvl1pPr lvl="0" algn="ctr" rtl="0">
              <a:spcBef>
                <a:spcPts val="640"/>
              </a:spcBef>
              <a:spcAft>
                <a:spcPts val="0"/>
              </a:spcAft>
              <a:buSzPts val="3200"/>
              <a:buFont typeface="Cardo"/>
              <a:buNone/>
              <a:defRPr sz="3200">
                <a:latin typeface="Cardo"/>
                <a:ea typeface="Cardo"/>
                <a:cs typeface="Cardo"/>
                <a:sym typeface="Cardo"/>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Page">
  <p:cSld name="CUSTOM">
    <p:spTree>
      <p:nvGrpSpPr>
        <p:cNvPr id="1" name="Shape 106"/>
        <p:cNvGrpSpPr/>
        <p:nvPr/>
      </p:nvGrpSpPr>
      <p:grpSpPr>
        <a:xfrm>
          <a:off x="0" y="0"/>
          <a:ext cx="0" cy="0"/>
          <a:chOff x="0" y="0"/>
          <a:chExt cx="0" cy="0"/>
        </a:xfrm>
      </p:grpSpPr>
      <p:grpSp>
        <p:nvGrpSpPr>
          <p:cNvPr id="107" name="Google Shape;107;p7"/>
          <p:cNvGrpSpPr/>
          <p:nvPr/>
        </p:nvGrpSpPr>
        <p:grpSpPr>
          <a:xfrm>
            <a:off x="0" y="7056238"/>
            <a:ext cx="18288118" cy="3230782"/>
            <a:chOff x="0" y="-38100"/>
            <a:chExt cx="4816592" cy="850900"/>
          </a:xfrm>
        </p:grpSpPr>
        <p:sp>
          <p:nvSpPr>
            <p:cNvPr id="108" name="Google Shape;108;p7"/>
            <p:cNvSpPr/>
            <p:nvPr/>
          </p:nvSpPr>
          <p:spPr>
            <a:xfrm>
              <a:off x="0" y="0"/>
              <a:ext cx="4816592" cy="812800"/>
            </a:xfrm>
            <a:custGeom>
              <a:avLst/>
              <a:gdLst/>
              <a:ahLst/>
              <a:cxnLst/>
              <a:rect l="l" t="t" r="r" b="b"/>
              <a:pathLst>
                <a:path w="4816592" h="812800" extrusionOk="0">
                  <a:moveTo>
                    <a:pt x="0" y="0"/>
                  </a:moveTo>
                  <a:lnTo>
                    <a:pt x="4816592" y="0"/>
                  </a:lnTo>
                  <a:lnTo>
                    <a:pt x="4816592" y="812800"/>
                  </a:lnTo>
                  <a:lnTo>
                    <a:pt x="0" y="812800"/>
                  </a:lnTo>
                  <a:close/>
                </a:path>
              </a:pathLst>
            </a:custGeom>
            <a:solidFill>
              <a:srgbClr val="0F1A38"/>
            </a:solidFill>
            <a:ln>
              <a:noFill/>
            </a:ln>
          </p:spPr>
          <p:txBody>
            <a:bodyPr/>
            <a:lstStyle/>
            <a:p>
              <a:endParaRPr lang="en-US"/>
            </a:p>
          </p:txBody>
        </p:sp>
        <p:sp>
          <p:nvSpPr>
            <p:cNvPr id="109" name="Google Shape;109;p7"/>
            <p:cNvSpPr txBox="1"/>
            <p:nvPr/>
          </p:nvSpPr>
          <p:spPr>
            <a:xfrm>
              <a:off x="0" y="-38100"/>
              <a:ext cx="48165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0" name="Google Shape;110;p7"/>
          <p:cNvGrpSpPr/>
          <p:nvPr/>
        </p:nvGrpSpPr>
        <p:grpSpPr>
          <a:xfrm>
            <a:off x="6610335" y="884038"/>
            <a:ext cx="10863311" cy="8374443"/>
            <a:chOff x="0" y="-38100"/>
            <a:chExt cx="2861100" cy="2205600"/>
          </a:xfrm>
        </p:grpSpPr>
        <p:sp>
          <p:nvSpPr>
            <p:cNvPr id="111" name="Google Shape;111;p7"/>
            <p:cNvSpPr/>
            <p:nvPr/>
          </p:nvSpPr>
          <p:spPr>
            <a:xfrm>
              <a:off x="0" y="0"/>
              <a:ext cx="2861035" cy="2167467"/>
            </a:xfrm>
            <a:custGeom>
              <a:avLst/>
              <a:gdLst/>
              <a:ahLst/>
              <a:cxnLst/>
              <a:rect l="l" t="t" r="r" b="b"/>
              <a:pathLst>
                <a:path w="2861035" h="2167467" extrusionOk="0">
                  <a:moveTo>
                    <a:pt x="0" y="0"/>
                  </a:moveTo>
                  <a:lnTo>
                    <a:pt x="2861035" y="0"/>
                  </a:lnTo>
                  <a:lnTo>
                    <a:pt x="2861035" y="2167467"/>
                  </a:lnTo>
                  <a:lnTo>
                    <a:pt x="0" y="2167467"/>
                  </a:lnTo>
                  <a:close/>
                </a:path>
              </a:pathLst>
            </a:custGeom>
            <a:solidFill>
              <a:srgbClr val="FFFFFF"/>
            </a:solidFill>
            <a:ln>
              <a:noFill/>
            </a:ln>
          </p:spPr>
          <p:txBody>
            <a:bodyPr/>
            <a:lstStyle/>
            <a:p>
              <a:endParaRPr lang="en-US"/>
            </a:p>
          </p:txBody>
        </p:sp>
        <p:sp>
          <p:nvSpPr>
            <p:cNvPr id="112" name="Google Shape;112;p7"/>
            <p:cNvSpPr txBox="1"/>
            <p:nvPr/>
          </p:nvSpPr>
          <p:spPr>
            <a:xfrm>
              <a:off x="0" y="-38100"/>
              <a:ext cx="2861100" cy="2205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3" name="Google Shape;113;p7"/>
          <p:cNvGrpSpPr/>
          <p:nvPr/>
        </p:nvGrpSpPr>
        <p:grpSpPr>
          <a:xfrm>
            <a:off x="16506154" y="8455982"/>
            <a:ext cx="576369" cy="576369"/>
            <a:chOff x="0" y="0"/>
            <a:chExt cx="151800" cy="151800"/>
          </a:xfrm>
        </p:grpSpPr>
        <p:sp>
          <p:nvSpPr>
            <p:cNvPr id="114" name="Google Shape;114;p7"/>
            <p:cNvSpPr/>
            <p:nvPr/>
          </p:nvSpPr>
          <p:spPr>
            <a:xfrm>
              <a:off x="0" y="0"/>
              <a:ext cx="151687" cy="151687"/>
            </a:xfrm>
            <a:custGeom>
              <a:avLst/>
              <a:gdLst/>
              <a:ahLst/>
              <a:cxnLst/>
              <a:rect l="l" t="t" r="r" b="b"/>
              <a:pathLst>
                <a:path w="151687" h="151687" extrusionOk="0">
                  <a:moveTo>
                    <a:pt x="0" y="0"/>
                  </a:moveTo>
                  <a:lnTo>
                    <a:pt x="151687" y="0"/>
                  </a:lnTo>
                  <a:lnTo>
                    <a:pt x="151687" y="151687"/>
                  </a:lnTo>
                  <a:lnTo>
                    <a:pt x="0" y="151687"/>
                  </a:lnTo>
                  <a:close/>
                </a:path>
              </a:pathLst>
            </a:custGeom>
            <a:solidFill>
              <a:srgbClr val="0B6AE9"/>
            </a:solidFill>
            <a:ln>
              <a:noFill/>
            </a:ln>
          </p:spPr>
          <p:txBody>
            <a:bodyPr/>
            <a:lstStyle/>
            <a:p>
              <a:endParaRPr lang="en-US"/>
            </a:p>
          </p:txBody>
        </p:sp>
        <p:sp>
          <p:nvSpPr>
            <p:cNvPr id="115" name="Google Shape;115;p7"/>
            <p:cNvSpPr txBox="1"/>
            <p:nvPr/>
          </p:nvSpPr>
          <p:spPr>
            <a:xfrm>
              <a:off x="0" y="38100"/>
              <a:ext cx="151800" cy="1137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6" name="Google Shape;116;p7"/>
          <p:cNvGrpSpPr/>
          <p:nvPr/>
        </p:nvGrpSpPr>
        <p:grpSpPr>
          <a:xfrm>
            <a:off x="15575096" y="8455982"/>
            <a:ext cx="576369" cy="576369"/>
            <a:chOff x="0" y="0"/>
            <a:chExt cx="151800" cy="151800"/>
          </a:xfrm>
        </p:grpSpPr>
        <p:sp>
          <p:nvSpPr>
            <p:cNvPr id="117" name="Google Shape;117;p7"/>
            <p:cNvSpPr/>
            <p:nvPr/>
          </p:nvSpPr>
          <p:spPr>
            <a:xfrm>
              <a:off x="0" y="0"/>
              <a:ext cx="151687" cy="151687"/>
            </a:xfrm>
            <a:custGeom>
              <a:avLst/>
              <a:gdLst/>
              <a:ahLst/>
              <a:cxnLst/>
              <a:rect l="l" t="t" r="r" b="b"/>
              <a:pathLst>
                <a:path w="151687" h="151687" extrusionOk="0">
                  <a:moveTo>
                    <a:pt x="0" y="0"/>
                  </a:moveTo>
                  <a:lnTo>
                    <a:pt x="151687" y="0"/>
                  </a:lnTo>
                  <a:lnTo>
                    <a:pt x="151687" y="151687"/>
                  </a:lnTo>
                  <a:lnTo>
                    <a:pt x="0" y="151687"/>
                  </a:lnTo>
                  <a:close/>
                </a:path>
              </a:pathLst>
            </a:custGeom>
            <a:solidFill>
              <a:srgbClr val="0B6AE9"/>
            </a:solidFill>
            <a:ln>
              <a:noFill/>
            </a:ln>
          </p:spPr>
          <p:txBody>
            <a:bodyPr/>
            <a:lstStyle/>
            <a:p>
              <a:endParaRPr lang="en-US"/>
            </a:p>
          </p:txBody>
        </p:sp>
        <p:sp>
          <p:nvSpPr>
            <p:cNvPr id="118" name="Google Shape;118;p7"/>
            <p:cNvSpPr txBox="1"/>
            <p:nvPr/>
          </p:nvSpPr>
          <p:spPr>
            <a:xfrm>
              <a:off x="0" y="38100"/>
              <a:ext cx="151800" cy="1137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9" name="Google Shape;119;p7"/>
          <p:cNvGrpSpPr/>
          <p:nvPr/>
        </p:nvGrpSpPr>
        <p:grpSpPr>
          <a:xfrm>
            <a:off x="14644039" y="8455982"/>
            <a:ext cx="576369" cy="576369"/>
            <a:chOff x="0" y="0"/>
            <a:chExt cx="151800" cy="151800"/>
          </a:xfrm>
        </p:grpSpPr>
        <p:sp>
          <p:nvSpPr>
            <p:cNvPr id="120" name="Google Shape;120;p7"/>
            <p:cNvSpPr/>
            <p:nvPr/>
          </p:nvSpPr>
          <p:spPr>
            <a:xfrm>
              <a:off x="0" y="0"/>
              <a:ext cx="151687" cy="151687"/>
            </a:xfrm>
            <a:custGeom>
              <a:avLst/>
              <a:gdLst/>
              <a:ahLst/>
              <a:cxnLst/>
              <a:rect l="l" t="t" r="r" b="b"/>
              <a:pathLst>
                <a:path w="151687" h="151687" extrusionOk="0">
                  <a:moveTo>
                    <a:pt x="0" y="0"/>
                  </a:moveTo>
                  <a:lnTo>
                    <a:pt x="151687" y="0"/>
                  </a:lnTo>
                  <a:lnTo>
                    <a:pt x="151687" y="151687"/>
                  </a:lnTo>
                  <a:lnTo>
                    <a:pt x="0" y="151687"/>
                  </a:lnTo>
                  <a:close/>
                </a:path>
              </a:pathLst>
            </a:custGeom>
            <a:solidFill>
              <a:srgbClr val="0B6AE9"/>
            </a:solidFill>
            <a:ln>
              <a:noFill/>
            </a:ln>
          </p:spPr>
          <p:txBody>
            <a:bodyPr/>
            <a:lstStyle/>
            <a:p>
              <a:endParaRPr lang="en-US"/>
            </a:p>
          </p:txBody>
        </p:sp>
        <p:sp>
          <p:nvSpPr>
            <p:cNvPr id="121" name="Google Shape;121;p7"/>
            <p:cNvSpPr txBox="1"/>
            <p:nvPr/>
          </p:nvSpPr>
          <p:spPr>
            <a:xfrm>
              <a:off x="0" y="38100"/>
              <a:ext cx="151800" cy="113700"/>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2" name="Google Shape;122;p7"/>
          <p:cNvSpPr txBox="1">
            <a:spLocks noGrp="1"/>
          </p:cNvSpPr>
          <p:nvPr>
            <p:ph type="subTitle" idx="1"/>
          </p:nvPr>
        </p:nvSpPr>
        <p:spPr>
          <a:xfrm>
            <a:off x="7233350" y="7298225"/>
            <a:ext cx="6317400" cy="858900"/>
          </a:xfrm>
          <a:prstGeom prst="rect">
            <a:avLst/>
          </a:prstGeom>
        </p:spPr>
        <p:txBody>
          <a:bodyPr spcFirstLastPara="1" wrap="square" lIns="0" tIns="0" rIns="0" bIns="0" anchor="t" anchorCtr="0">
            <a:noAutofit/>
          </a:bodyPr>
          <a:lstStyle>
            <a:lvl1pPr lvl="0">
              <a:spcBef>
                <a:spcPts val="640"/>
              </a:spcBef>
              <a:spcAft>
                <a:spcPts val="0"/>
              </a:spcAft>
              <a:buSzPts val="5500"/>
              <a:buNone/>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23" name="Google Shape;123;p7"/>
          <p:cNvSpPr txBox="1">
            <a:spLocks noGrp="1"/>
          </p:cNvSpPr>
          <p:nvPr>
            <p:ph type="title"/>
          </p:nvPr>
        </p:nvSpPr>
        <p:spPr>
          <a:xfrm>
            <a:off x="7233350" y="3271225"/>
            <a:ext cx="9122700" cy="3230700"/>
          </a:xfrm>
          <a:prstGeom prst="rect">
            <a:avLst/>
          </a:prstGeom>
        </p:spPr>
        <p:txBody>
          <a:bodyPr spcFirstLastPara="1" wrap="square" lIns="0" tIns="0" rIns="0" bIns="0" anchor="t" anchorCtr="0">
            <a:noAutofit/>
          </a:bodyPr>
          <a:lstStyle>
            <a:lvl1pPr lvl="0" algn="l">
              <a:spcBef>
                <a:spcPts val="0"/>
              </a:spcBef>
              <a:spcAft>
                <a:spcPts val="0"/>
              </a:spcAft>
              <a:buSzPts val="13300"/>
              <a:buNone/>
              <a:defRPr/>
            </a:lvl1pPr>
            <a:lvl2pPr lvl="1">
              <a:spcBef>
                <a:spcPts val="0"/>
              </a:spcBef>
              <a:spcAft>
                <a:spcPts val="0"/>
              </a:spcAft>
              <a:buSzPts val="13300"/>
              <a:buNone/>
              <a:defRPr/>
            </a:lvl2pPr>
            <a:lvl3pPr lvl="2">
              <a:spcBef>
                <a:spcPts val="0"/>
              </a:spcBef>
              <a:spcAft>
                <a:spcPts val="0"/>
              </a:spcAft>
              <a:buSzPts val="13300"/>
              <a:buNone/>
              <a:defRPr/>
            </a:lvl3pPr>
            <a:lvl4pPr lvl="3">
              <a:spcBef>
                <a:spcPts val="0"/>
              </a:spcBef>
              <a:spcAft>
                <a:spcPts val="0"/>
              </a:spcAft>
              <a:buSzPts val="13300"/>
              <a:buNone/>
              <a:defRPr/>
            </a:lvl4pPr>
            <a:lvl5pPr lvl="4">
              <a:spcBef>
                <a:spcPts val="0"/>
              </a:spcBef>
              <a:spcAft>
                <a:spcPts val="0"/>
              </a:spcAft>
              <a:buSzPts val="13300"/>
              <a:buNone/>
              <a:defRPr/>
            </a:lvl5pPr>
            <a:lvl6pPr lvl="5">
              <a:spcBef>
                <a:spcPts val="0"/>
              </a:spcBef>
              <a:spcAft>
                <a:spcPts val="0"/>
              </a:spcAft>
              <a:buSzPts val="13300"/>
              <a:buNone/>
              <a:defRPr/>
            </a:lvl6pPr>
            <a:lvl7pPr lvl="6">
              <a:spcBef>
                <a:spcPts val="0"/>
              </a:spcBef>
              <a:spcAft>
                <a:spcPts val="0"/>
              </a:spcAft>
              <a:buSzPts val="13300"/>
              <a:buNone/>
              <a:defRPr/>
            </a:lvl7pPr>
            <a:lvl8pPr lvl="7">
              <a:spcBef>
                <a:spcPts val="0"/>
              </a:spcBef>
              <a:spcAft>
                <a:spcPts val="0"/>
              </a:spcAft>
              <a:buSzPts val="13300"/>
              <a:buNone/>
              <a:defRPr/>
            </a:lvl8pPr>
            <a:lvl9pPr lvl="8">
              <a:spcBef>
                <a:spcPts val="0"/>
              </a:spcBef>
              <a:spcAft>
                <a:spcPts val="0"/>
              </a:spcAft>
              <a:buSzPts val="13300"/>
              <a:buNone/>
              <a:defRPr/>
            </a:lvl9pPr>
          </a:lstStyle>
          <a:p>
            <a:endParaRPr/>
          </a:p>
        </p:txBody>
      </p:sp>
      <p:sp>
        <p:nvSpPr>
          <p:cNvPr id="124" name="Google Shape;124;p7"/>
          <p:cNvSpPr txBox="1">
            <a:spLocks noGrp="1"/>
          </p:cNvSpPr>
          <p:nvPr>
            <p:ph type="body" idx="2"/>
          </p:nvPr>
        </p:nvSpPr>
        <p:spPr>
          <a:xfrm>
            <a:off x="7347850" y="1343600"/>
            <a:ext cx="3168300" cy="477300"/>
          </a:xfrm>
          <a:prstGeom prst="rect">
            <a:avLst/>
          </a:prstGeom>
        </p:spPr>
        <p:txBody>
          <a:bodyPr spcFirstLastPara="1" wrap="square" lIns="0" tIns="0" rIns="0" bIns="0" anchor="t" anchorCtr="0">
            <a:noAutofit/>
          </a:bodyPr>
          <a:lstStyle>
            <a:lvl1pPr marL="457200" lvl="0" indent="-361950">
              <a:spcBef>
                <a:spcPts val="640"/>
              </a:spcBef>
              <a:spcAft>
                <a:spcPts val="0"/>
              </a:spcAft>
              <a:buSzPts val="2100"/>
              <a:buChar char="•"/>
              <a:defRPr sz="2100"/>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125" name="Google Shape;125;p7"/>
          <p:cNvSpPr txBox="1">
            <a:spLocks noGrp="1"/>
          </p:cNvSpPr>
          <p:nvPr>
            <p:ph type="body" idx="3"/>
          </p:nvPr>
        </p:nvSpPr>
        <p:spPr>
          <a:xfrm>
            <a:off x="13836600" y="1343600"/>
            <a:ext cx="3168300" cy="477300"/>
          </a:xfrm>
          <a:prstGeom prst="rect">
            <a:avLst/>
          </a:prstGeom>
        </p:spPr>
        <p:txBody>
          <a:bodyPr spcFirstLastPara="1" wrap="square" lIns="0" tIns="0" rIns="0" bIns="0" anchor="t" anchorCtr="0">
            <a:noAutofit/>
          </a:bodyPr>
          <a:lstStyle>
            <a:lvl1pPr marL="457200" lvl="0" indent="-361950" algn="r" rtl="0">
              <a:spcBef>
                <a:spcPts val="640"/>
              </a:spcBef>
              <a:spcAft>
                <a:spcPts val="0"/>
              </a:spcAft>
              <a:buSzPts val="2100"/>
              <a:buChar char="•"/>
              <a:defRPr sz="2100"/>
            </a:lvl1pPr>
            <a:lvl2pPr marL="914400" lvl="1" indent="-361950" algn="r" rtl="0">
              <a:spcBef>
                <a:spcPts val="560"/>
              </a:spcBef>
              <a:spcAft>
                <a:spcPts val="0"/>
              </a:spcAft>
              <a:buSzPts val="2100"/>
              <a:buChar char="–"/>
              <a:defRPr/>
            </a:lvl2pPr>
            <a:lvl3pPr marL="1371600" lvl="2" indent="-361950" algn="r" rtl="0">
              <a:spcBef>
                <a:spcPts val="480"/>
              </a:spcBef>
              <a:spcAft>
                <a:spcPts val="0"/>
              </a:spcAft>
              <a:buSzPts val="2100"/>
              <a:buChar char="•"/>
              <a:defRPr/>
            </a:lvl3pPr>
            <a:lvl4pPr marL="1828800" lvl="3" indent="-361950" algn="r" rtl="0">
              <a:spcBef>
                <a:spcPts val="400"/>
              </a:spcBef>
              <a:spcAft>
                <a:spcPts val="0"/>
              </a:spcAft>
              <a:buSzPts val="2100"/>
              <a:buChar char="–"/>
              <a:defRPr/>
            </a:lvl4pPr>
            <a:lvl5pPr marL="2286000" lvl="4" indent="-361950" algn="r" rtl="0">
              <a:spcBef>
                <a:spcPts val="400"/>
              </a:spcBef>
              <a:spcAft>
                <a:spcPts val="0"/>
              </a:spcAft>
              <a:buSzPts val="2100"/>
              <a:buChar char="»"/>
              <a:defRPr/>
            </a:lvl5pPr>
            <a:lvl6pPr marL="2743200" lvl="5" indent="-361950" algn="r" rtl="0">
              <a:spcBef>
                <a:spcPts val="400"/>
              </a:spcBef>
              <a:spcAft>
                <a:spcPts val="0"/>
              </a:spcAft>
              <a:buSzPts val="2100"/>
              <a:buChar char="•"/>
              <a:defRPr/>
            </a:lvl6pPr>
            <a:lvl7pPr marL="3200400" lvl="6" indent="-361950" algn="r" rtl="0">
              <a:spcBef>
                <a:spcPts val="400"/>
              </a:spcBef>
              <a:spcAft>
                <a:spcPts val="0"/>
              </a:spcAft>
              <a:buSzPts val="2100"/>
              <a:buChar char="•"/>
              <a:defRPr/>
            </a:lvl7pPr>
            <a:lvl8pPr marL="3657600" lvl="7" indent="-361950" algn="r" rtl="0">
              <a:spcBef>
                <a:spcPts val="400"/>
              </a:spcBef>
              <a:spcAft>
                <a:spcPts val="0"/>
              </a:spcAft>
              <a:buSzPts val="2100"/>
              <a:buChar char="•"/>
              <a:defRPr/>
            </a:lvl8pPr>
            <a:lvl9pPr marL="4114800" lvl="8" indent="-361950" algn="r" rtl="0">
              <a:spcBef>
                <a:spcPts val="400"/>
              </a:spcBef>
              <a:spcAft>
                <a:spcPts val="0"/>
              </a:spcAft>
              <a:buSzPts val="2100"/>
              <a:buChar char="•"/>
              <a:defRPr/>
            </a:lvl9pPr>
          </a:lstStyle>
          <a:p>
            <a:endParaRPr/>
          </a:p>
        </p:txBody>
      </p:sp>
      <p:sp>
        <p:nvSpPr>
          <p:cNvPr id="126" name="Google Shape;126;p7"/>
          <p:cNvSpPr>
            <a:spLocks noGrp="1"/>
          </p:cNvSpPr>
          <p:nvPr>
            <p:ph type="pic" idx="4"/>
          </p:nvPr>
        </p:nvSpPr>
        <p:spPr>
          <a:xfrm>
            <a:off x="763425" y="1038250"/>
            <a:ext cx="5458500" cy="8220300"/>
          </a:xfrm>
          <a:prstGeom prst="rect">
            <a:avLst/>
          </a:prstGeom>
          <a:noFill/>
          <a:ln>
            <a:no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7"/>
        <p:cNvGrpSpPr/>
        <p:nvPr/>
      </p:nvGrpSpPr>
      <p:grpSpPr>
        <a:xfrm>
          <a:off x="0" y="0"/>
          <a:ext cx="0" cy="0"/>
          <a:chOff x="0" y="0"/>
          <a:chExt cx="0" cy="0"/>
        </a:xfrm>
      </p:grpSpPr>
      <p:sp>
        <p:nvSpPr>
          <p:cNvPr id="128" name="Google Shape;128;p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3300"/>
              <a:buNone/>
              <a:defRPr/>
            </a:lvl2pPr>
            <a:lvl3pPr lvl="2">
              <a:spcBef>
                <a:spcPts val="0"/>
              </a:spcBef>
              <a:spcAft>
                <a:spcPts val="0"/>
              </a:spcAft>
              <a:buSzPts val="13300"/>
              <a:buNone/>
              <a:defRPr/>
            </a:lvl3pPr>
            <a:lvl4pPr lvl="3">
              <a:spcBef>
                <a:spcPts val="0"/>
              </a:spcBef>
              <a:spcAft>
                <a:spcPts val="0"/>
              </a:spcAft>
              <a:buSzPts val="13300"/>
              <a:buNone/>
              <a:defRPr/>
            </a:lvl4pPr>
            <a:lvl5pPr lvl="4">
              <a:spcBef>
                <a:spcPts val="0"/>
              </a:spcBef>
              <a:spcAft>
                <a:spcPts val="0"/>
              </a:spcAft>
              <a:buSzPts val="13300"/>
              <a:buNone/>
              <a:defRPr/>
            </a:lvl5pPr>
            <a:lvl6pPr lvl="5">
              <a:spcBef>
                <a:spcPts val="0"/>
              </a:spcBef>
              <a:spcAft>
                <a:spcPts val="0"/>
              </a:spcAft>
              <a:buSzPts val="13300"/>
              <a:buNone/>
              <a:defRPr/>
            </a:lvl6pPr>
            <a:lvl7pPr lvl="6">
              <a:spcBef>
                <a:spcPts val="0"/>
              </a:spcBef>
              <a:spcAft>
                <a:spcPts val="0"/>
              </a:spcAft>
              <a:buSzPts val="13300"/>
              <a:buNone/>
              <a:defRPr/>
            </a:lvl7pPr>
            <a:lvl8pPr lvl="7">
              <a:spcBef>
                <a:spcPts val="0"/>
              </a:spcBef>
              <a:spcAft>
                <a:spcPts val="0"/>
              </a:spcAft>
              <a:buSzPts val="13300"/>
              <a:buNone/>
              <a:defRPr/>
            </a:lvl8pPr>
            <a:lvl9pPr lvl="8">
              <a:spcBef>
                <a:spcPts val="0"/>
              </a:spcBef>
              <a:spcAft>
                <a:spcPts val="0"/>
              </a:spcAft>
              <a:buSzPts val="13300"/>
              <a:buNone/>
              <a:defRPr/>
            </a:lvl9pPr>
          </a:lstStyle>
          <a:p>
            <a:endParaRPr/>
          </a:p>
        </p:txBody>
      </p:sp>
      <p:sp>
        <p:nvSpPr>
          <p:cNvPr id="129" name="Google Shape;129;p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30" name="Google Shape;130;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3"/>
        <p:cNvGrpSpPr/>
        <p:nvPr/>
      </p:nvGrpSpPr>
      <p:grpSpPr>
        <a:xfrm>
          <a:off x="0" y="0"/>
          <a:ext cx="0" cy="0"/>
          <a:chOff x="0" y="0"/>
          <a:chExt cx="0" cy="0"/>
        </a:xfrm>
      </p:grpSpPr>
      <p:sp>
        <p:nvSpPr>
          <p:cNvPr id="134" name="Google Shape;134;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3300"/>
              <a:buNone/>
              <a:defRPr/>
            </a:lvl2pPr>
            <a:lvl3pPr lvl="2">
              <a:spcBef>
                <a:spcPts val="0"/>
              </a:spcBef>
              <a:spcAft>
                <a:spcPts val="0"/>
              </a:spcAft>
              <a:buSzPts val="13300"/>
              <a:buNone/>
              <a:defRPr/>
            </a:lvl3pPr>
            <a:lvl4pPr lvl="3">
              <a:spcBef>
                <a:spcPts val="0"/>
              </a:spcBef>
              <a:spcAft>
                <a:spcPts val="0"/>
              </a:spcAft>
              <a:buSzPts val="13300"/>
              <a:buNone/>
              <a:defRPr/>
            </a:lvl4pPr>
            <a:lvl5pPr lvl="4">
              <a:spcBef>
                <a:spcPts val="0"/>
              </a:spcBef>
              <a:spcAft>
                <a:spcPts val="0"/>
              </a:spcAft>
              <a:buSzPts val="13300"/>
              <a:buNone/>
              <a:defRPr/>
            </a:lvl5pPr>
            <a:lvl6pPr lvl="5">
              <a:spcBef>
                <a:spcPts val="0"/>
              </a:spcBef>
              <a:spcAft>
                <a:spcPts val="0"/>
              </a:spcAft>
              <a:buSzPts val="13300"/>
              <a:buNone/>
              <a:defRPr/>
            </a:lvl6pPr>
            <a:lvl7pPr lvl="6">
              <a:spcBef>
                <a:spcPts val="0"/>
              </a:spcBef>
              <a:spcAft>
                <a:spcPts val="0"/>
              </a:spcAft>
              <a:buSzPts val="13300"/>
              <a:buNone/>
              <a:defRPr/>
            </a:lvl7pPr>
            <a:lvl8pPr lvl="7">
              <a:spcBef>
                <a:spcPts val="0"/>
              </a:spcBef>
              <a:spcAft>
                <a:spcPts val="0"/>
              </a:spcAft>
              <a:buSzPts val="13300"/>
              <a:buNone/>
              <a:defRPr/>
            </a:lvl8pPr>
            <a:lvl9pPr lvl="8">
              <a:spcBef>
                <a:spcPts val="0"/>
              </a:spcBef>
              <a:spcAft>
                <a:spcPts val="0"/>
              </a:spcAft>
              <a:buSzPts val="13300"/>
              <a:buNone/>
              <a:defRPr/>
            </a:lvl9pPr>
          </a:lstStyle>
          <a:p>
            <a:endParaRPr/>
          </a:p>
        </p:txBody>
      </p:sp>
      <p:sp>
        <p:nvSpPr>
          <p:cNvPr id="135" name="Google Shape;135;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6" name="Google Shape;136;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9"/>
        <p:cNvGrpSpPr/>
        <p:nvPr/>
      </p:nvGrpSpPr>
      <p:grpSpPr>
        <a:xfrm>
          <a:off x="0" y="0"/>
          <a:ext cx="0" cy="0"/>
          <a:chOff x="0" y="0"/>
          <a:chExt cx="0" cy="0"/>
        </a:xfrm>
      </p:grpSpPr>
      <p:sp>
        <p:nvSpPr>
          <p:cNvPr id="140" name="Google Shape;140;p1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3300"/>
              <a:buNone/>
              <a:defRPr/>
            </a:lvl2pPr>
            <a:lvl3pPr lvl="2">
              <a:spcBef>
                <a:spcPts val="0"/>
              </a:spcBef>
              <a:spcAft>
                <a:spcPts val="0"/>
              </a:spcAft>
              <a:buSzPts val="13300"/>
              <a:buNone/>
              <a:defRPr/>
            </a:lvl3pPr>
            <a:lvl4pPr lvl="3">
              <a:spcBef>
                <a:spcPts val="0"/>
              </a:spcBef>
              <a:spcAft>
                <a:spcPts val="0"/>
              </a:spcAft>
              <a:buSzPts val="13300"/>
              <a:buNone/>
              <a:defRPr/>
            </a:lvl4pPr>
            <a:lvl5pPr lvl="4">
              <a:spcBef>
                <a:spcPts val="0"/>
              </a:spcBef>
              <a:spcAft>
                <a:spcPts val="0"/>
              </a:spcAft>
              <a:buSzPts val="13300"/>
              <a:buNone/>
              <a:defRPr/>
            </a:lvl5pPr>
            <a:lvl6pPr lvl="5">
              <a:spcBef>
                <a:spcPts val="0"/>
              </a:spcBef>
              <a:spcAft>
                <a:spcPts val="0"/>
              </a:spcAft>
              <a:buSzPts val="13300"/>
              <a:buNone/>
              <a:defRPr/>
            </a:lvl6pPr>
            <a:lvl7pPr lvl="6">
              <a:spcBef>
                <a:spcPts val="0"/>
              </a:spcBef>
              <a:spcAft>
                <a:spcPts val="0"/>
              </a:spcAft>
              <a:buSzPts val="13300"/>
              <a:buNone/>
              <a:defRPr/>
            </a:lvl7pPr>
            <a:lvl8pPr lvl="7">
              <a:spcBef>
                <a:spcPts val="0"/>
              </a:spcBef>
              <a:spcAft>
                <a:spcPts val="0"/>
              </a:spcAft>
              <a:buSzPts val="13300"/>
              <a:buNone/>
              <a:defRPr/>
            </a:lvl8pPr>
            <a:lvl9pPr lvl="8">
              <a:spcBef>
                <a:spcPts val="0"/>
              </a:spcBef>
              <a:spcAft>
                <a:spcPts val="0"/>
              </a:spcAft>
              <a:buSzPts val="13300"/>
              <a:buNone/>
              <a:defRPr/>
            </a:lvl9pPr>
          </a:lstStyle>
          <a:p>
            <a:endParaRPr/>
          </a:p>
        </p:txBody>
      </p:sp>
      <p:sp>
        <p:nvSpPr>
          <p:cNvPr id="141" name="Google Shape;141;p1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42" name="Google Shape;142;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7E7E7"/>
            </a:gs>
            <a:gs pos="100000">
              <a:srgbClr val="FFFFFF"/>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Clr>
                <a:srgbClr val="0F1A38"/>
              </a:buClr>
              <a:buSzPts val="13300"/>
              <a:buFont typeface="Cardo"/>
              <a:buNone/>
              <a:defRPr sz="13300" i="0" u="none" strike="noStrike" cap="none">
                <a:solidFill>
                  <a:srgbClr val="0F1A38"/>
                </a:solidFill>
                <a:latin typeface="Cardo"/>
                <a:ea typeface="Cardo"/>
                <a:cs typeface="Cardo"/>
                <a:sym typeface="Cardo"/>
              </a:defRPr>
            </a:lvl1pPr>
            <a:lvl2pPr lvl="1">
              <a:spcBef>
                <a:spcPts val="0"/>
              </a:spcBef>
              <a:spcAft>
                <a:spcPts val="0"/>
              </a:spcAft>
              <a:buSzPts val="13300"/>
              <a:buFont typeface="Cardo"/>
              <a:buNone/>
              <a:defRPr sz="13300">
                <a:latin typeface="Cardo"/>
                <a:ea typeface="Cardo"/>
                <a:cs typeface="Cardo"/>
                <a:sym typeface="Cardo"/>
              </a:defRPr>
            </a:lvl2pPr>
            <a:lvl3pPr lvl="2">
              <a:spcBef>
                <a:spcPts val="0"/>
              </a:spcBef>
              <a:spcAft>
                <a:spcPts val="0"/>
              </a:spcAft>
              <a:buSzPts val="13300"/>
              <a:buFont typeface="Cardo"/>
              <a:buNone/>
              <a:defRPr sz="13300">
                <a:latin typeface="Cardo"/>
                <a:ea typeface="Cardo"/>
                <a:cs typeface="Cardo"/>
                <a:sym typeface="Cardo"/>
              </a:defRPr>
            </a:lvl3pPr>
            <a:lvl4pPr lvl="3">
              <a:spcBef>
                <a:spcPts val="0"/>
              </a:spcBef>
              <a:spcAft>
                <a:spcPts val="0"/>
              </a:spcAft>
              <a:buSzPts val="13300"/>
              <a:buFont typeface="Cardo"/>
              <a:buNone/>
              <a:defRPr sz="13300">
                <a:latin typeface="Cardo"/>
                <a:ea typeface="Cardo"/>
                <a:cs typeface="Cardo"/>
                <a:sym typeface="Cardo"/>
              </a:defRPr>
            </a:lvl4pPr>
            <a:lvl5pPr lvl="4">
              <a:spcBef>
                <a:spcPts val="0"/>
              </a:spcBef>
              <a:spcAft>
                <a:spcPts val="0"/>
              </a:spcAft>
              <a:buSzPts val="13300"/>
              <a:buFont typeface="Cardo"/>
              <a:buNone/>
              <a:defRPr sz="13300">
                <a:latin typeface="Cardo"/>
                <a:ea typeface="Cardo"/>
                <a:cs typeface="Cardo"/>
                <a:sym typeface="Cardo"/>
              </a:defRPr>
            </a:lvl5pPr>
            <a:lvl6pPr lvl="5">
              <a:spcBef>
                <a:spcPts val="0"/>
              </a:spcBef>
              <a:spcAft>
                <a:spcPts val="0"/>
              </a:spcAft>
              <a:buSzPts val="13300"/>
              <a:buFont typeface="Cardo"/>
              <a:buNone/>
              <a:defRPr sz="13300">
                <a:latin typeface="Cardo"/>
                <a:ea typeface="Cardo"/>
                <a:cs typeface="Cardo"/>
                <a:sym typeface="Cardo"/>
              </a:defRPr>
            </a:lvl6pPr>
            <a:lvl7pPr lvl="6">
              <a:spcBef>
                <a:spcPts val="0"/>
              </a:spcBef>
              <a:spcAft>
                <a:spcPts val="0"/>
              </a:spcAft>
              <a:buSzPts val="13300"/>
              <a:buFont typeface="Cardo"/>
              <a:buNone/>
              <a:defRPr sz="13300">
                <a:latin typeface="Cardo"/>
                <a:ea typeface="Cardo"/>
                <a:cs typeface="Cardo"/>
                <a:sym typeface="Cardo"/>
              </a:defRPr>
            </a:lvl7pPr>
            <a:lvl8pPr lvl="7">
              <a:spcBef>
                <a:spcPts val="0"/>
              </a:spcBef>
              <a:spcAft>
                <a:spcPts val="0"/>
              </a:spcAft>
              <a:buSzPts val="13300"/>
              <a:buFont typeface="Cardo"/>
              <a:buNone/>
              <a:defRPr sz="13300">
                <a:latin typeface="Cardo"/>
                <a:ea typeface="Cardo"/>
                <a:cs typeface="Cardo"/>
                <a:sym typeface="Cardo"/>
              </a:defRPr>
            </a:lvl8pPr>
            <a:lvl9pPr lvl="8">
              <a:spcBef>
                <a:spcPts val="0"/>
              </a:spcBef>
              <a:spcAft>
                <a:spcPts val="0"/>
              </a:spcAft>
              <a:buSzPts val="13300"/>
              <a:buFont typeface="Cardo"/>
              <a:buNone/>
              <a:defRPr sz="13300">
                <a:latin typeface="Cardo"/>
                <a:ea typeface="Cardo"/>
                <a:cs typeface="Cardo"/>
                <a:sym typeface="Cardo"/>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marR="0" lvl="0" indent="-577850" algn="l" rtl="0">
              <a:spcBef>
                <a:spcPts val="640"/>
              </a:spcBef>
              <a:spcAft>
                <a:spcPts val="0"/>
              </a:spcAft>
              <a:buClr>
                <a:srgbClr val="0F1A38"/>
              </a:buClr>
              <a:buSzPts val="5500"/>
              <a:buFont typeface="Inter"/>
              <a:buChar char="•"/>
              <a:defRPr sz="5500" i="0" u="none" strike="noStrike" cap="none">
                <a:solidFill>
                  <a:srgbClr val="0F1A38"/>
                </a:solidFill>
                <a:latin typeface="Inter"/>
                <a:ea typeface="Inter"/>
                <a:cs typeface="Inter"/>
                <a:sym typeface="Inter"/>
              </a:defRPr>
            </a:lvl1pPr>
            <a:lvl2pPr marL="914400" marR="0" lvl="1" indent="-361950" algn="l" rtl="0">
              <a:spcBef>
                <a:spcPts val="560"/>
              </a:spcBef>
              <a:spcAft>
                <a:spcPts val="0"/>
              </a:spcAft>
              <a:buClr>
                <a:srgbClr val="0F1A38"/>
              </a:buClr>
              <a:buSzPts val="2100"/>
              <a:buFont typeface="Inter"/>
              <a:buChar char="–"/>
              <a:defRPr sz="2100" i="0" u="none" strike="noStrike" cap="none">
                <a:solidFill>
                  <a:srgbClr val="0F1A38"/>
                </a:solidFill>
                <a:latin typeface="Inter"/>
                <a:ea typeface="Inter"/>
                <a:cs typeface="Inter"/>
                <a:sym typeface="Inter"/>
              </a:defRPr>
            </a:lvl2pPr>
            <a:lvl3pPr marL="1371600" marR="0" lvl="2" indent="-361950" algn="l" rtl="0">
              <a:spcBef>
                <a:spcPts val="480"/>
              </a:spcBef>
              <a:spcAft>
                <a:spcPts val="0"/>
              </a:spcAft>
              <a:buClr>
                <a:srgbClr val="0F1A38"/>
              </a:buClr>
              <a:buSzPts val="2100"/>
              <a:buFont typeface="Inter"/>
              <a:buChar char="•"/>
              <a:defRPr sz="2100" i="0" u="none" strike="noStrike" cap="none">
                <a:solidFill>
                  <a:srgbClr val="0F1A38"/>
                </a:solidFill>
                <a:latin typeface="Inter"/>
                <a:ea typeface="Inter"/>
                <a:cs typeface="Inter"/>
                <a:sym typeface="Inter"/>
              </a:defRPr>
            </a:lvl3pPr>
            <a:lvl4pPr marL="1828800" marR="0" lvl="3" indent="-361950" algn="l" rtl="0">
              <a:spcBef>
                <a:spcPts val="400"/>
              </a:spcBef>
              <a:spcAft>
                <a:spcPts val="0"/>
              </a:spcAft>
              <a:buClr>
                <a:srgbClr val="0F1A38"/>
              </a:buClr>
              <a:buSzPts val="2100"/>
              <a:buFont typeface="Inter"/>
              <a:buChar char="–"/>
              <a:defRPr sz="2100" i="0" u="none" strike="noStrike" cap="none">
                <a:solidFill>
                  <a:srgbClr val="0F1A38"/>
                </a:solidFill>
                <a:latin typeface="Inter"/>
                <a:ea typeface="Inter"/>
                <a:cs typeface="Inter"/>
                <a:sym typeface="Inter"/>
              </a:defRPr>
            </a:lvl4pPr>
            <a:lvl5pPr marL="2286000" marR="0" lvl="4" indent="-361950" algn="l" rtl="0">
              <a:spcBef>
                <a:spcPts val="400"/>
              </a:spcBef>
              <a:spcAft>
                <a:spcPts val="0"/>
              </a:spcAft>
              <a:buClr>
                <a:srgbClr val="0F1A38"/>
              </a:buClr>
              <a:buSzPts val="2100"/>
              <a:buFont typeface="Inter"/>
              <a:buChar char="»"/>
              <a:defRPr sz="2100" i="0" u="none" strike="noStrike" cap="none">
                <a:solidFill>
                  <a:srgbClr val="0F1A38"/>
                </a:solidFill>
                <a:latin typeface="Inter"/>
                <a:ea typeface="Inter"/>
                <a:cs typeface="Inter"/>
                <a:sym typeface="Inter"/>
              </a:defRPr>
            </a:lvl5pPr>
            <a:lvl6pPr marL="2743200" marR="0" lvl="5" indent="-361950" algn="l" rtl="0">
              <a:spcBef>
                <a:spcPts val="400"/>
              </a:spcBef>
              <a:spcAft>
                <a:spcPts val="0"/>
              </a:spcAft>
              <a:buClr>
                <a:srgbClr val="0F1A38"/>
              </a:buClr>
              <a:buSzPts val="2100"/>
              <a:buFont typeface="Inter"/>
              <a:buChar char="•"/>
              <a:defRPr sz="2100" i="0" u="none" strike="noStrike" cap="none">
                <a:solidFill>
                  <a:srgbClr val="0F1A38"/>
                </a:solidFill>
                <a:latin typeface="Inter"/>
                <a:ea typeface="Inter"/>
                <a:cs typeface="Inter"/>
                <a:sym typeface="Inter"/>
              </a:defRPr>
            </a:lvl6pPr>
            <a:lvl7pPr marL="3200400" marR="0" lvl="6" indent="-361950" algn="l" rtl="0">
              <a:spcBef>
                <a:spcPts val="400"/>
              </a:spcBef>
              <a:spcAft>
                <a:spcPts val="0"/>
              </a:spcAft>
              <a:buClr>
                <a:srgbClr val="0F1A38"/>
              </a:buClr>
              <a:buSzPts val="2100"/>
              <a:buFont typeface="Inter"/>
              <a:buChar char="•"/>
              <a:defRPr sz="2100" i="0" u="none" strike="noStrike" cap="none">
                <a:solidFill>
                  <a:srgbClr val="0F1A38"/>
                </a:solidFill>
                <a:latin typeface="Inter"/>
                <a:ea typeface="Inter"/>
                <a:cs typeface="Inter"/>
                <a:sym typeface="Inter"/>
              </a:defRPr>
            </a:lvl7pPr>
            <a:lvl8pPr marL="3657600" marR="0" lvl="7" indent="-361950" algn="l" rtl="0">
              <a:spcBef>
                <a:spcPts val="400"/>
              </a:spcBef>
              <a:spcAft>
                <a:spcPts val="0"/>
              </a:spcAft>
              <a:buClr>
                <a:srgbClr val="0F1A38"/>
              </a:buClr>
              <a:buSzPts val="2100"/>
              <a:buFont typeface="Inter"/>
              <a:buChar char="•"/>
              <a:defRPr sz="2100" i="0" u="none" strike="noStrike" cap="none">
                <a:solidFill>
                  <a:srgbClr val="0F1A38"/>
                </a:solidFill>
                <a:latin typeface="Inter"/>
                <a:ea typeface="Inter"/>
                <a:cs typeface="Inter"/>
                <a:sym typeface="Inter"/>
              </a:defRPr>
            </a:lvl8pPr>
            <a:lvl9pPr marL="4114800" marR="0" lvl="8" indent="-361950" algn="l" rtl="0">
              <a:spcBef>
                <a:spcPts val="400"/>
              </a:spcBef>
              <a:spcAft>
                <a:spcPts val="0"/>
              </a:spcAft>
              <a:buClr>
                <a:srgbClr val="0F1A38"/>
              </a:buClr>
              <a:buSzPts val="2100"/>
              <a:buFont typeface="Inter"/>
              <a:buChar char="•"/>
              <a:defRPr sz="2100" i="0" u="none" strike="noStrike" cap="none">
                <a:solidFill>
                  <a:srgbClr val="0F1A38"/>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7E7E7"/>
            </a:gs>
            <a:gs pos="100000">
              <a:srgbClr val="FFFFFF"/>
            </a:gs>
          </a:gsLst>
          <a:lin ang="5400000" scaled="0"/>
        </a:gradFill>
        <a:effectLst/>
      </p:bgPr>
    </p:bg>
    <p:spTree>
      <p:nvGrpSpPr>
        <p:cNvPr id="1" name="Shape 195"/>
        <p:cNvGrpSpPr/>
        <p:nvPr/>
      </p:nvGrpSpPr>
      <p:grpSpPr>
        <a:xfrm>
          <a:off x="0" y="0"/>
          <a:ext cx="0" cy="0"/>
          <a:chOff x="0" y="0"/>
          <a:chExt cx="0" cy="0"/>
        </a:xfrm>
      </p:grpSpPr>
      <p:grpSp>
        <p:nvGrpSpPr>
          <p:cNvPr id="196" name="Google Shape;196;p18"/>
          <p:cNvGrpSpPr/>
          <p:nvPr/>
        </p:nvGrpSpPr>
        <p:grpSpPr>
          <a:xfrm>
            <a:off x="0" y="7056239"/>
            <a:ext cx="18288000" cy="3230761"/>
            <a:chOff x="0" y="-38100"/>
            <a:chExt cx="4816593" cy="850900"/>
          </a:xfrm>
        </p:grpSpPr>
        <p:sp>
          <p:nvSpPr>
            <p:cNvPr id="197" name="Google Shape;197;p18"/>
            <p:cNvSpPr/>
            <p:nvPr/>
          </p:nvSpPr>
          <p:spPr>
            <a:xfrm>
              <a:off x="0" y="0"/>
              <a:ext cx="4816592" cy="812800"/>
            </a:xfrm>
            <a:custGeom>
              <a:avLst/>
              <a:gdLst/>
              <a:ahLst/>
              <a:cxnLst/>
              <a:rect l="l" t="t" r="r" b="b"/>
              <a:pathLst>
                <a:path w="4816592" h="812800" extrusionOk="0">
                  <a:moveTo>
                    <a:pt x="0" y="0"/>
                  </a:moveTo>
                  <a:lnTo>
                    <a:pt x="4816592" y="0"/>
                  </a:lnTo>
                  <a:lnTo>
                    <a:pt x="4816592" y="812800"/>
                  </a:lnTo>
                  <a:lnTo>
                    <a:pt x="0" y="812800"/>
                  </a:lnTo>
                  <a:close/>
                </a:path>
              </a:pathLst>
            </a:custGeom>
            <a:solidFill>
              <a:srgbClr val="0F1A38"/>
            </a:solidFill>
            <a:ln>
              <a:noFill/>
            </a:ln>
          </p:spPr>
          <p:txBody>
            <a:bodyPr/>
            <a:lstStyle/>
            <a:p>
              <a:endParaRPr lang="en-US"/>
            </a:p>
          </p:txBody>
        </p:sp>
        <p:sp>
          <p:nvSpPr>
            <p:cNvPr id="198" name="Google Shape;198;p18"/>
            <p:cNvSpPr txBox="1"/>
            <p:nvPr/>
          </p:nvSpPr>
          <p:spPr>
            <a:xfrm>
              <a:off x="0" y="-38100"/>
              <a:ext cx="4816593"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9" name="Google Shape;199;p18"/>
          <p:cNvGrpSpPr/>
          <p:nvPr/>
        </p:nvGrpSpPr>
        <p:grpSpPr>
          <a:xfrm>
            <a:off x="6610335" y="884039"/>
            <a:ext cx="10862991" cy="8374261"/>
            <a:chOff x="0" y="-38100"/>
            <a:chExt cx="2861035" cy="2205567"/>
          </a:xfrm>
        </p:grpSpPr>
        <p:sp>
          <p:nvSpPr>
            <p:cNvPr id="200" name="Google Shape;200;p18"/>
            <p:cNvSpPr/>
            <p:nvPr/>
          </p:nvSpPr>
          <p:spPr>
            <a:xfrm>
              <a:off x="0" y="0"/>
              <a:ext cx="2861035" cy="2167467"/>
            </a:xfrm>
            <a:custGeom>
              <a:avLst/>
              <a:gdLst/>
              <a:ahLst/>
              <a:cxnLst/>
              <a:rect l="l" t="t" r="r" b="b"/>
              <a:pathLst>
                <a:path w="2861035" h="2167467" extrusionOk="0">
                  <a:moveTo>
                    <a:pt x="0" y="0"/>
                  </a:moveTo>
                  <a:lnTo>
                    <a:pt x="2861035" y="0"/>
                  </a:lnTo>
                  <a:lnTo>
                    <a:pt x="2861035" y="2167467"/>
                  </a:lnTo>
                  <a:lnTo>
                    <a:pt x="0" y="2167467"/>
                  </a:lnTo>
                  <a:close/>
                </a:path>
              </a:pathLst>
            </a:custGeom>
            <a:solidFill>
              <a:srgbClr val="FFFFFF"/>
            </a:solidFill>
            <a:ln>
              <a:noFill/>
            </a:ln>
          </p:spPr>
          <p:txBody>
            <a:bodyPr/>
            <a:lstStyle/>
            <a:p>
              <a:endParaRPr lang="en-US"/>
            </a:p>
          </p:txBody>
        </p:sp>
        <p:sp>
          <p:nvSpPr>
            <p:cNvPr id="201" name="Google Shape;201;p18"/>
            <p:cNvSpPr txBox="1"/>
            <p:nvPr/>
          </p:nvSpPr>
          <p:spPr>
            <a:xfrm>
              <a:off x="0" y="-38100"/>
              <a:ext cx="2861035" cy="220556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2" name="Google Shape;202;p18"/>
          <p:cNvSpPr txBox="1"/>
          <p:nvPr/>
        </p:nvSpPr>
        <p:spPr>
          <a:xfrm>
            <a:off x="7061080" y="2936419"/>
            <a:ext cx="10209408" cy="2813078"/>
          </a:xfrm>
          <a:prstGeom prst="rect">
            <a:avLst/>
          </a:prstGeom>
          <a:noFill/>
          <a:ln>
            <a:noFill/>
          </a:ln>
        </p:spPr>
        <p:txBody>
          <a:bodyPr spcFirstLastPara="1" wrap="square" lIns="0" tIns="0" rIns="0" bIns="0" anchor="t" anchorCtr="0">
            <a:spAutoFit/>
          </a:bodyPr>
          <a:lstStyle/>
          <a:p>
            <a:pPr>
              <a:lnSpc>
                <a:spcPct val="80000"/>
              </a:lnSpc>
            </a:pPr>
            <a:r>
              <a:rPr lang="en-US" sz="9600">
                <a:solidFill>
                  <a:srgbClr val="0F1A38"/>
                </a:solidFill>
                <a:latin typeface="Cardo"/>
                <a:ea typeface="Cardo"/>
                <a:cs typeface="Cardo"/>
                <a:sym typeface="Cardo"/>
              </a:rPr>
              <a:t>Commonwealth, Common Warmth </a:t>
            </a:r>
            <a:r>
              <a:rPr lang="en-US" sz="13250" b="0" i="0" u="none" strike="noStrike" cap="none">
                <a:solidFill>
                  <a:srgbClr val="0F1A38"/>
                </a:solidFill>
                <a:latin typeface="Cardo"/>
                <a:ea typeface="Cardo"/>
                <a:cs typeface="Cardo"/>
                <a:sym typeface="Cardo"/>
              </a:rPr>
              <a:t> </a:t>
            </a:r>
            <a:endParaRPr lang="en-US"/>
          </a:p>
        </p:txBody>
      </p:sp>
      <p:sp>
        <p:nvSpPr>
          <p:cNvPr id="203" name="Google Shape;203;p18"/>
          <p:cNvSpPr txBox="1"/>
          <p:nvPr/>
        </p:nvSpPr>
        <p:spPr>
          <a:xfrm rot="10800000" flipV="1">
            <a:off x="7047844" y="8614224"/>
            <a:ext cx="9433177" cy="402546"/>
          </a:xfrm>
          <a:prstGeom prst="rect">
            <a:avLst/>
          </a:prstGeom>
          <a:noFill/>
          <a:ln>
            <a:noFill/>
          </a:ln>
        </p:spPr>
        <p:txBody>
          <a:bodyPr spcFirstLastPara="1" wrap="square" lIns="0" tIns="0" rIns="0" bIns="0" anchor="t" anchorCtr="0">
            <a:spAutoFit/>
          </a:bodyPr>
          <a:lstStyle/>
          <a:p>
            <a:pPr>
              <a:lnSpc>
                <a:spcPct val="109000"/>
              </a:lnSpc>
            </a:pPr>
            <a:r>
              <a:rPr lang="en-US" sz="2400" b="1">
                <a:solidFill>
                  <a:schemeClr val="tx1">
                    <a:lumMod val="76000"/>
                    <a:lumOff val="24000"/>
                  </a:schemeClr>
                </a:solidFill>
                <a:latin typeface="Inter Light"/>
                <a:ea typeface="Inter Light"/>
                <a:sym typeface="Inter Light"/>
              </a:rPr>
              <a:t>Tenaska Business Challenge 2026</a:t>
            </a:r>
            <a:endParaRPr lang="en-US" sz="2400" b="1">
              <a:solidFill>
                <a:schemeClr val="tx1">
                  <a:lumMod val="76000"/>
                  <a:lumOff val="24000"/>
                </a:schemeClr>
              </a:solidFill>
            </a:endParaRPr>
          </a:p>
        </p:txBody>
      </p:sp>
      <p:sp>
        <p:nvSpPr>
          <p:cNvPr id="204" name="Google Shape;204;p18"/>
          <p:cNvSpPr txBox="1"/>
          <p:nvPr/>
        </p:nvSpPr>
        <p:spPr>
          <a:xfrm>
            <a:off x="13117351" y="1333905"/>
            <a:ext cx="3964739" cy="332848"/>
          </a:xfrm>
          <a:prstGeom prst="rect">
            <a:avLst/>
          </a:prstGeom>
          <a:noFill/>
          <a:ln>
            <a:noFill/>
          </a:ln>
        </p:spPr>
        <p:txBody>
          <a:bodyPr spcFirstLastPara="1" wrap="square" lIns="0" tIns="0" rIns="0" bIns="0" anchor="t" anchorCtr="0">
            <a:spAutoFit/>
          </a:bodyPr>
          <a:lstStyle/>
          <a:p>
            <a:pPr marL="0" marR="0" lvl="0" indent="0" algn="r" rtl="0">
              <a:lnSpc>
                <a:spcPct val="102985"/>
              </a:lnSpc>
              <a:spcBef>
                <a:spcPts val="0"/>
              </a:spcBef>
              <a:spcAft>
                <a:spcPts val="0"/>
              </a:spcAft>
              <a:buNone/>
            </a:pPr>
            <a:r>
              <a:rPr lang="en-US" sz="2100">
                <a:solidFill>
                  <a:srgbClr val="0F1A38"/>
                </a:solidFill>
                <a:latin typeface="Inter Light"/>
                <a:ea typeface="Inter Light"/>
                <a:sym typeface="Inter Light"/>
              </a:rPr>
              <a:t>02/27/2026​</a:t>
            </a:r>
            <a:endParaRPr lang="en-US" sz="2100">
              <a:solidFill>
                <a:srgbClr val="0F1A38"/>
              </a:solidFill>
              <a:latin typeface="Inter Light"/>
              <a:ea typeface="Inter Light"/>
            </a:endParaRPr>
          </a:p>
        </p:txBody>
      </p:sp>
      <p:sp>
        <p:nvSpPr>
          <p:cNvPr id="205" name="Google Shape;205;p18"/>
          <p:cNvSpPr txBox="1"/>
          <p:nvPr/>
        </p:nvSpPr>
        <p:spPr>
          <a:xfrm>
            <a:off x="7061080" y="1333905"/>
            <a:ext cx="3964739" cy="332848"/>
          </a:xfrm>
          <a:prstGeom prst="rect">
            <a:avLst/>
          </a:prstGeom>
          <a:noFill/>
          <a:ln>
            <a:noFill/>
          </a:ln>
        </p:spPr>
        <p:txBody>
          <a:bodyPr spcFirstLastPara="1" wrap="square" lIns="0" tIns="0" rIns="0" bIns="0" anchor="t" anchorCtr="0">
            <a:spAutoFit/>
          </a:bodyPr>
          <a:lstStyle/>
          <a:p>
            <a:pPr>
              <a:lnSpc>
                <a:spcPct val="102985"/>
              </a:lnSpc>
            </a:pPr>
            <a:r>
              <a:rPr lang="en-US" sz="2100">
                <a:solidFill>
                  <a:srgbClr val="0F1A38"/>
                </a:solidFill>
                <a:latin typeface="Inter Light"/>
                <a:ea typeface="Inter Light"/>
                <a:sym typeface="Inter Light"/>
              </a:rPr>
              <a:t>University of Kansas - White</a:t>
            </a:r>
            <a:endParaRPr lang="en-US"/>
          </a:p>
        </p:txBody>
      </p:sp>
      <p:grpSp>
        <p:nvGrpSpPr>
          <p:cNvPr id="206" name="Google Shape;206;p18"/>
          <p:cNvGrpSpPr/>
          <p:nvPr/>
        </p:nvGrpSpPr>
        <p:grpSpPr>
          <a:xfrm>
            <a:off x="16506154" y="8455982"/>
            <a:ext cx="575936" cy="575936"/>
            <a:chOff x="0" y="0"/>
            <a:chExt cx="151687" cy="151687"/>
          </a:xfrm>
        </p:grpSpPr>
        <p:sp>
          <p:nvSpPr>
            <p:cNvPr id="207" name="Google Shape;207;p18"/>
            <p:cNvSpPr/>
            <p:nvPr/>
          </p:nvSpPr>
          <p:spPr>
            <a:xfrm>
              <a:off x="0" y="0"/>
              <a:ext cx="151687" cy="151687"/>
            </a:xfrm>
            <a:custGeom>
              <a:avLst/>
              <a:gdLst/>
              <a:ahLst/>
              <a:cxnLst/>
              <a:rect l="l" t="t" r="r" b="b"/>
              <a:pathLst>
                <a:path w="151687" h="151687" extrusionOk="0">
                  <a:moveTo>
                    <a:pt x="0" y="0"/>
                  </a:moveTo>
                  <a:lnTo>
                    <a:pt x="151687" y="0"/>
                  </a:lnTo>
                  <a:lnTo>
                    <a:pt x="151687" y="151687"/>
                  </a:lnTo>
                  <a:lnTo>
                    <a:pt x="0" y="151687"/>
                  </a:lnTo>
                  <a:close/>
                </a:path>
              </a:pathLst>
            </a:custGeom>
            <a:solidFill>
              <a:srgbClr val="0B6AE9"/>
            </a:solidFill>
            <a:ln>
              <a:noFill/>
            </a:ln>
          </p:spPr>
          <p:txBody>
            <a:bodyPr/>
            <a:lstStyle/>
            <a:p>
              <a:endParaRPr lang="en-US"/>
            </a:p>
          </p:txBody>
        </p:sp>
        <p:sp>
          <p:nvSpPr>
            <p:cNvPr id="208" name="Google Shape;208;p18"/>
            <p:cNvSpPr txBox="1"/>
            <p:nvPr/>
          </p:nvSpPr>
          <p:spPr>
            <a:xfrm>
              <a:off x="0" y="38100"/>
              <a:ext cx="151687" cy="11358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9" name="Google Shape;209;p18"/>
          <p:cNvGrpSpPr/>
          <p:nvPr/>
        </p:nvGrpSpPr>
        <p:grpSpPr>
          <a:xfrm>
            <a:off x="15575096" y="8455982"/>
            <a:ext cx="575936" cy="575936"/>
            <a:chOff x="0" y="0"/>
            <a:chExt cx="151687" cy="151687"/>
          </a:xfrm>
        </p:grpSpPr>
        <p:sp>
          <p:nvSpPr>
            <p:cNvPr id="210" name="Google Shape;210;p18"/>
            <p:cNvSpPr/>
            <p:nvPr/>
          </p:nvSpPr>
          <p:spPr>
            <a:xfrm>
              <a:off x="0" y="0"/>
              <a:ext cx="151687" cy="151687"/>
            </a:xfrm>
            <a:custGeom>
              <a:avLst/>
              <a:gdLst/>
              <a:ahLst/>
              <a:cxnLst/>
              <a:rect l="l" t="t" r="r" b="b"/>
              <a:pathLst>
                <a:path w="151687" h="151687" extrusionOk="0">
                  <a:moveTo>
                    <a:pt x="0" y="0"/>
                  </a:moveTo>
                  <a:lnTo>
                    <a:pt x="151687" y="0"/>
                  </a:lnTo>
                  <a:lnTo>
                    <a:pt x="151687" y="151687"/>
                  </a:lnTo>
                  <a:lnTo>
                    <a:pt x="0" y="151687"/>
                  </a:lnTo>
                  <a:close/>
                </a:path>
              </a:pathLst>
            </a:custGeom>
            <a:solidFill>
              <a:srgbClr val="0B6AE9"/>
            </a:solidFill>
            <a:ln>
              <a:noFill/>
            </a:ln>
          </p:spPr>
          <p:txBody>
            <a:bodyPr/>
            <a:lstStyle/>
            <a:p>
              <a:endParaRPr lang="en-US"/>
            </a:p>
          </p:txBody>
        </p:sp>
        <p:sp>
          <p:nvSpPr>
            <p:cNvPr id="211" name="Google Shape;211;p18"/>
            <p:cNvSpPr txBox="1"/>
            <p:nvPr/>
          </p:nvSpPr>
          <p:spPr>
            <a:xfrm>
              <a:off x="0" y="38100"/>
              <a:ext cx="151687" cy="11358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2" name="Google Shape;212;p18"/>
          <p:cNvGrpSpPr/>
          <p:nvPr/>
        </p:nvGrpSpPr>
        <p:grpSpPr>
          <a:xfrm>
            <a:off x="14644039" y="8455982"/>
            <a:ext cx="575936" cy="575936"/>
            <a:chOff x="0" y="0"/>
            <a:chExt cx="151687" cy="151687"/>
          </a:xfrm>
        </p:grpSpPr>
        <p:sp>
          <p:nvSpPr>
            <p:cNvPr id="213" name="Google Shape;213;p18"/>
            <p:cNvSpPr/>
            <p:nvPr/>
          </p:nvSpPr>
          <p:spPr>
            <a:xfrm>
              <a:off x="0" y="0"/>
              <a:ext cx="151687" cy="151687"/>
            </a:xfrm>
            <a:custGeom>
              <a:avLst/>
              <a:gdLst/>
              <a:ahLst/>
              <a:cxnLst/>
              <a:rect l="l" t="t" r="r" b="b"/>
              <a:pathLst>
                <a:path w="151687" h="151687" extrusionOk="0">
                  <a:moveTo>
                    <a:pt x="0" y="0"/>
                  </a:moveTo>
                  <a:lnTo>
                    <a:pt x="151687" y="0"/>
                  </a:lnTo>
                  <a:lnTo>
                    <a:pt x="151687" y="151687"/>
                  </a:lnTo>
                  <a:lnTo>
                    <a:pt x="0" y="151687"/>
                  </a:lnTo>
                  <a:close/>
                </a:path>
              </a:pathLst>
            </a:custGeom>
            <a:solidFill>
              <a:srgbClr val="0B6AE9"/>
            </a:solidFill>
            <a:ln>
              <a:noFill/>
            </a:ln>
          </p:spPr>
          <p:txBody>
            <a:bodyPr/>
            <a:lstStyle/>
            <a:p>
              <a:endParaRPr lang="en-US"/>
            </a:p>
          </p:txBody>
        </p:sp>
        <p:sp>
          <p:nvSpPr>
            <p:cNvPr id="214" name="Google Shape;214;p18"/>
            <p:cNvSpPr txBox="1"/>
            <p:nvPr/>
          </p:nvSpPr>
          <p:spPr>
            <a:xfrm>
              <a:off x="0" y="38100"/>
              <a:ext cx="151687" cy="11358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215" name="Google Shape;215;p18"/>
          <p:cNvPicPr preferRelativeResize="0"/>
          <p:nvPr/>
        </p:nvPicPr>
        <p:blipFill>
          <a:blip r:embed="rId3">
            <a:alphaModFix/>
          </a:blip>
          <a:stretch>
            <a:fillRect/>
          </a:stretch>
        </p:blipFill>
        <p:spPr>
          <a:xfrm>
            <a:off x="766101" y="1027150"/>
            <a:ext cx="5433574" cy="82327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E7E7E7"/>
            </a:gs>
            <a:gs pos="100000">
              <a:srgbClr val="FFFFFF"/>
            </a:gs>
          </a:gsLst>
          <a:lin ang="5400000" scaled="0"/>
        </a:gradFill>
        <a:effectLst/>
      </p:bgPr>
    </p:bg>
    <p:spTree>
      <p:nvGrpSpPr>
        <p:cNvPr id="1" name="Shape 254"/>
        <p:cNvGrpSpPr/>
        <p:nvPr/>
      </p:nvGrpSpPr>
      <p:grpSpPr>
        <a:xfrm>
          <a:off x="0" y="0"/>
          <a:ext cx="0" cy="0"/>
          <a:chOff x="0" y="0"/>
          <a:chExt cx="0" cy="0"/>
        </a:xfrm>
      </p:grpSpPr>
      <p:sp>
        <p:nvSpPr>
          <p:cNvPr id="15" name="Rectangle 14">
            <a:extLst>
              <a:ext uri="{FF2B5EF4-FFF2-40B4-BE49-F238E27FC236}">
                <a16:creationId xmlns:a16="http://schemas.microsoft.com/office/drawing/2014/main" id="{FF30042D-A05B-8307-2001-CE1FB712C457}"/>
              </a:ext>
            </a:extLst>
          </p:cNvPr>
          <p:cNvSpPr/>
          <p:nvPr/>
        </p:nvSpPr>
        <p:spPr>
          <a:xfrm>
            <a:off x="7328848" y="764275"/>
            <a:ext cx="10153934" cy="877551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What Is Strata? - A Guide For Strata Property Owners In NSW -  keenstrata.com.au">
            <a:extLst>
              <a:ext uri="{FF2B5EF4-FFF2-40B4-BE49-F238E27FC236}">
                <a16:creationId xmlns:a16="http://schemas.microsoft.com/office/drawing/2014/main" id="{E655B3F1-662D-601F-F15C-7A4C7759C58A}"/>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r="35177"/>
          <a:stretch>
            <a:fillRect/>
          </a:stretch>
        </p:blipFill>
        <p:spPr bwMode="auto">
          <a:xfrm>
            <a:off x="7494136" y="907666"/>
            <a:ext cx="9782412" cy="8471665"/>
          </a:xfrm>
          <a:prstGeom prst="rect">
            <a:avLst/>
          </a:prstGeom>
          <a:solidFill>
            <a:schemeClr val="accent3"/>
          </a:solidFill>
        </p:spPr>
      </p:pic>
      <p:sp>
        <p:nvSpPr>
          <p:cNvPr id="11" name="Rectangle 10">
            <a:extLst>
              <a:ext uri="{FF2B5EF4-FFF2-40B4-BE49-F238E27FC236}">
                <a16:creationId xmlns:a16="http://schemas.microsoft.com/office/drawing/2014/main" id="{90C8B67B-916F-E628-DD58-2D78F5DF4B4C}"/>
              </a:ext>
            </a:extLst>
          </p:cNvPr>
          <p:cNvSpPr/>
          <p:nvPr/>
        </p:nvSpPr>
        <p:spPr>
          <a:xfrm>
            <a:off x="8311488" y="1473959"/>
            <a:ext cx="8557146" cy="1665027"/>
          </a:xfrm>
          <a:prstGeom prst="rect">
            <a:avLst/>
          </a:prstGeom>
        </p:spPr>
        <p:style>
          <a:lnRef idx="2">
            <a:schemeClr val="dk1">
              <a:shade val="15000"/>
            </a:schemeClr>
          </a:lnRef>
          <a:fillRef idx="1">
            <a:schemeClr val="dk1"/>
          </a:fillRef>
          <a:effectRef idx="0">
            <a:schemeClr val="dk1"/>
          </a:effectRef>
          <a:fontRef idx="minor">
            <a:schemeClr val="lt1"/>
          </a:fontRef>
        </p:style>
        <p:txBody>
          <a:bodyPr lIns="274320" rIns="274320" rtlCol="0" anchor="ctr"/>
          <a:lstStyle/>
          <a:p>
            <a:pPr algn="ctr"/>
            <a:r>
              <a:rPr lang="en-US" sz="1800" b="1" dirty="0">
                <a:latin typeface="Inter Light" panose="020B0604020202020204" charset="0"/>
                <a:ea typeface="Inter Light" panose="020B0604020202020204" charset="0"/>
              </a:rPr>
              <a:t>Fuel Plan</a:t>
            </a:r>
          </a:p>
          <a:p>
            <a:pPr algn="ctr"/>
            <a:endParaRPr lang="en-US" dirty="0">
              <a:latin typeface="Inter Light" panose="020B0604020202020204" charset="0"/>
              <a:ea typeface="Inter Light" panose="020B0604020202020204" charset="0"/>
            </a:endParaRPr>
          </a:p>
          <a:p>
            <a:pPr algn="ctr"/>
            <a:r>
              <a:rPr lang="en-US" dirty="0">
                <a:latin typeface="Inter Light" panose="020B0604020202020204" charset="0"/>
                <a:ea typeface="Inter Light" panose="020B0604020202020204" charset="0"/>
              </a:rPr>
              <a:t>Strengthen peak month capacity, reduce reliance on interruptible pipelines across the board, and layered LNG reserves at targeted rates to eliminate imbalance during spike periods. Prioritizes high reliability without cost volatility.</a:t>
            </a:r>
          </a:p>
        </p:txBody>
      </p:sp>
      <p:grpSp>
        <p:nvGrpSpPr>
          <p:cNvPr id="255" name="Google Shape;255;p20"/>
          <p:cNvGrpSpPr/>
          <p:nvPr/>
        </p:nvGrpSpPr>
        <p:grpSpPr>
          <a:xfrm>
            <a:off x="0" y="0"/>
            <a:ext cx="6310064" cy="10287000"/>
            <a:chOff x="0" y="0"/>
            <a:chExt cx="1661910" cy="2709333"/>
          </a:xfrm>
        </p:grpSpPr>
        <p:sp>
          <p:nvSpPr>
            <p:cNvPr id="256" name="Google Shape;256;p20"/>
            <p:cNvSpPr/>
            <p:nvPr/>
          </p:nvSpPr>
          <p:spPr>
            <a:xfrm>
              <a:off x="0" y="0"/>
              <a:ext cx="1661910" cy="2709333"/>
            </a:xfrm>
            <a:custGeom>
              <a:avLst/>
              <a:gdLst/>
              <a:ahLst/>
              <a:cxnLst/>
              <a:rect l="l" t="t" r="r" b="b"/>
              <a:pathLst>
                <a:path w="1661910" h="2709333" extrusionOk="0">
                  <a:moveTo>
                    <a:pt x="0" y="0"/>
                  </a:moveTo>
                  <a:lnTo>
                    <a:pt x="1661910" y="0"/>
                  </a:lnTo>
                  <a:lnTo>
                    <a:pt x="1661910" y="2709333"/>
                  </a:lnTo>
                  <a:lnTo>
                    <a:pt x="0" y="2709333"/>
                  </a:lnTo>
                  <a:close/>
                </a:path>
              </a:pathLst>
            </a:custGeom>
            <a:solidFill>
              <a:srgbClr val="0F1A38"/>
            </a:solidFill>
            <a:ln>
              <a:noFill/>
            </a:ln>
          </p:spPr>
          <p:txBody>
            <a:bodyPr/>
            <a:lstStyle/>
            <a:p>
              <a:endParaRPr lang="en-US"/>
            </a:p>
          </p:txBody>
        </p:sp>
        <p:sp>
          <p:nvSpPr>
            <p:cNvPr id="257" name="Google Shape;257;p20"/>
            <p:cNvSpPr txBox="1"/>
            <p:nvPr/>
          </p:nvSpPr>
          <p:spPr>
            <a:xfrm>
              <a:off x="0" y="38100"/>
              <a:ext cx="1661910" cy="2671233"/>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8" name="Google Shape;258;p20"/>
          <p:cNvSpPr txBox="1"/>
          <p:nvPr/>
        </p:nvSpPr>
        <p:spPr>
          <a:xfrm>
            <a:off x="331170" y="1699515"/>
            <a:ext cx="4614088" cy="1731010"/>
          </a:xfrm>
          <a:prstGeom prst="rect">
            <a:avLst/>
          </a:prstGeom>
          <a:noFill/>
          <a:ln>
            <a:noFill/>
          </a:ln>
        </p:spPr>
        <p:txBody>
          <a:bodyPr spcFirstLastPara="1" wrap="square" lIns="0" tIns="0" rIns="0" bIns="0" anchor="t" anchorCtr="0">
            <a:spAutoFit/>
          </a:bodyPr>
          <a:lstStyle/>
          <a:p>
            <a:pPr marL="0" marR="0" lvl="0" indent="0" algn="l" rtl="0">
              <a:lnSpc>
                <a:spcPct val="103000"/>
              </a:lnSpc>
              <a:spcBef>
                <a:spcPts val="0"/>
              </a:spcBef>
              <a:spcAft>
                <a:spcPts val="0"/>
              </a:spcAft>
              <a:buNone/>
            </a:pPr>
            <a:r>
              <a:rPr lang="en-US" sz="6500" b="0" i="0" u="none" strike="noStrike" cap="none" dirty="0">
                <a:solidFill>
                  <a:srgbClr val="FFFFFF"/>
                </a:solidFill>
                <a:latin typeface="Cardo"/>
                <a:ea typeface="Cardo"/>
                <a:cs typeface="Cardo"/>
                <a:sym typeface="Cardo"/>
              </a:rPr>
              <a:t>Executive Summary</a:t>
            </a:r>
            <a:endParaRPr dirty="0"/>
          </a:p>
        </p:txBody>
      </p:sp>
      <p:sp>
        <p:nvSpPr>
          <p:cNvPr id="259" name="Google Shape;259;p20"/>
          <p:cNvSpPr txBox="1"/>
          <p:nvPr/>
        </p:nvSpPr>
        <p:spPr>
          <a:xfrm>
            <a:off x="331170" y="4286025"/>
            <a:ext cx="5589026" cy="426578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dirty="0">
                <a:solidFill>
                  <a:srgbClr val="FFFFFF"/>
                </a:solidFill>
                <a:latin typeface="Inter Light"/>
                <a:ea typeface="Inter Light"/>
                <a:sym typeface="Inter Light"/>
              </a:rPr>
              <a:t>Commonwealth City Gas Works’ new plan prioritizes firm reliability during peak winter months, limiting exposure to interruptibles and cutting vulnerability to price spikes caused by unforeseen externalities. </a:t>
            </a:r>
          </a:p>
          <a:p>
            <a:pPr marL="0" marR="0" lvl="0" indent="0" algn="l" rtl="0">
              <a:lnSpc>
                <a:spcPct val="140000"/>
              </a:lnSpc>
              <a:spcBef>
                <a:spcPts val="0"/>
              </a:spcBef>
              <a:spcAft>
                <a:spcPts val="0"/>
              </a:spcAft>
              <a:buNone/>
            </a:pPr>
            <a:endParaRPr lang="en-US" sz="1800" dirty="0">
              <a:solidFill>
                <a:srgbClr val="FFFFFF"/>
              </a:solidFill>
              <a:latin typeface="Inter Light"/>
              <a:ea typeface="Inter Light"/>
              <a:sym typeface="Inter Light"/>
            </a:endParaRPr>
          </a:p>
          <a:p>
            <a:pPr marL="0" marR="0" lvl="0" indent="0" algn="l" rtl="0">
              <a:lnSpc>
                <a:spcPct val="140000"/>
              </a:lnSpc>
              <a:spcBef>
                <a:spcPts val="0"/>
              </a:spcBef>
              <a:spcAft>
                <a:spcPts val="0"/>
              </a:spcAft>
              <a:buNone/>
            </a:pPr>
            <a:r>
              <a:rPr lang="en-US" sz="1800" dirty="0">
                <a:solidFill>
                  <a:srgbClr val="FFFFFF"/>
                </a:solidFill>
                <a:latin typeface="Inter Light"/>
                <a:ea typeface="Inter Light"/>
                <a:sym typeface="Inter Light"/>
              </a:rPr>
              <a:t>A 15-year bond at 7% spreads recovery costs from Winter Storm X evenly across time and households. This approach stabilizes variance in customer bills and strengthens CCGW’s reliability within the consumer base through transparency and predictability.</a:t>
            </a:r>
            <a:endParaRPr lang="en-US" sz="1800" dirty="0"/>
          </a:p>
        </p:txBody>
      </p:sp>
      <p:grpSp>
        <p:nvGrpSpPr>
          <p:cNvPr id="2" name="Google Shape;242;p19">
            <a:extLst>
              <a:ext uri="{FF2B5EF4-FFF2-40B4-BE49-F238E27FC236}">
                <a16:creationId xmlns:a16="http://schemas.microsoft.com/office/drawing/2014/main" id="{41AE4552-3F6F-FBC8-8153-8BB0DF6FFC42}"/>
              </a:ext>
            </a:extLst>
          </p:cNvPr>
          <p:cNvGrpSpPr/>
          <p:nvPr/>
        </p:nvGrpSpPr>
        <p:grpSpPr>
          <a:xfrm>
            <a:off x="8049817" y="2043163"/>
            <a:ext cx="526617" cy="526617"/>
            <a:chOff x="0" y="0"/>
            <a:chExt cx="138697" cy="138697"/>
          </a:xfrm>
        </p:grpSpPr>
        <p:sp>
          <p:nvSpPr>
            <p:cNvPr id="3" name="Google Shape;243;p19">
              <a:extLst>
                <a:ext uri="{FF2B5EF4-FFF2-40B4-BE49-F238E27FC236}">
                  <a16:creationId xmlns:a16="http://schemas.microsoft.com/office/drawing/2014/main" id="{566A52BB-CE07-EA6C-262D-7B0C0C5C7012}"/>
                </a:ext>
              </a:extLst>
            </p:cNvPr>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4" name="Google Shape;244;p19">
              <a:extLst>
                <a:ext uri="{FF2B5EF4-FFF2-40B4-BE49-F238E27FC236}">
                  <a16:creationId xmlns:a16="http://schemas.microsoft.com/office/drawing/2014/main" id="{14EC2E69-9E30-500B-9226-B1A803435147}"/>
                </a:ext>
              </a:extLst>
            </p:cNvPr>
            <p:cNvSpPr txBox="1"/>
            <p:nvPr/>
          </p:nvSpPr>
          <p:spPr>
            <a:xfrm>
              <a:off x="0" y="38100"/>
              <a:ext cx="138697" cy="10059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 name="Rectangle 12">
            <a:extLst>
              <a:ext uri="{FF2B5EF4-FFF2-40B4-BE49-F238E27FC236}">
                <a16:creationId xmlns:a16="http://schemas.microsoft.com/office/drawing/2014/main" id="{FE7C9749-6508-B2A3-D236-1A92B6A06512}"/>
              </a:ext>
            </a:extLst>
          </p:cNvPr>
          <p:cNvSpPr/>
          <p:nvPr/>
        </p:nvSpPr>
        <p:spPr>
          <a:xfrm>
            <a:off x="8311487" y="7152775"/>
            <a:ext cx="8557145" cy="1665027"/>
          </a:xfrm>
          <a:prstGeom prst="rect">
            <a:avLst/>
          </a:prstGeom>
        </p:spPr>
        <p:style>
          <a:lnRef idx="2">
            <a:schemeClr val="dk1">
              <a:shade val="15000"/>
            </a:schemeClr>
          </a:lnRef>
          <a:fillRef idx="1">
            <a:schemeClr val="dk1"/>
          </a:fillRef>
          <a:effectRef idx="0">
            <a:schemeClr val="dk1"/>
          </a:effectRef>
          <a:fontRef idx="minor">
            <a:schemeClr val="lt1"/>
          </a:fontRef>
        </p:style>
        <p:txBody>
          <a:bodyPr lIns="274320" tIns="45720" rIns="274320" bIns="45720" rtlCol="0" anchor="ctr"/>
          <a:lstStyle/>
          <a:p>
            <a:pPr algn="ctr"/>
            <a:r>
              <a:rPr lang="en-US" sz="1800" b="1" dirty="0">
                <a:latin typeface="Inter Light" panose="020B0604020202020204" charset="0"/>
                <a:ea typeface="Inter Light" panose="020B0604020202020204" charset="0"/>
              </a:rPr>
              <a:t>Marketing Plan</a:t>
            </a:r>
          </a:p>
          <a:p>
            <a:pPr algn="ctr"/>
            <a:endParaRPr lang="en-US" dirty="0">
              <a:latin typeface="Inter Light" panose="020B0604020202020204" charset="0"/>
              <a:ea typeface="Inter Light" panose="020B0604020202020204" charset="0"/>
            </a:endParaRPr>
          </a:p>
          <a:p>
            <a:pPr algn="ctr"/>
            <a:r>
              <a:rPr lang="en-US" dirty="0">
                <a:latin typeface="Inter Light" panose="020B0604020202020204" charset="0"/>
                <a:ea typeface="Inter Light" panose="020B0604020202020204" charset="0"/>
              </a:rPr>
              <a:t>Rebuild public trust through proactivity, accountability, and transparency. Outreach directly to consumers in times of urgency and eliminate surprise cost spikes. Clearly explain how our strategy is worth it’s cost on consumers and protects reliability and affordability.</a:t>
            </a:r>
          </a:p>
        </p:txBody>
      </p:sp>
      <p:grpSp>
        <p:nvGrpSpPr>
          <p:cNvPr id="8" name="Google Shape;242;p19">
            <a:extLst>
              <a:ext uri="{FF2B5EF4-FFF2-40B4-BE49-F238E27FC236}">
                <a16:creationId xmlns:a16="http://schemas.microsoft.com/office/drawing/2014/main" id="{AFDF9131-7BDE-ECCC-1D40-EDB8D0978E49}"/>
              </a:ext>
            </a:extLst>
          </p:cNvPr>
          <p:cNvGrpSpPr/>
          <p:nvPr/>
        </p:nvGrpSpPr>
        <p:grpSpPr>
          <a:xfrm>
            <a:off x="8049817" y="7721981"/>
            <a:ext cx="526617" cy="526617"/>
            <a:chOff x="0" y="0"/>
            <a:chExt cx="138697" cy="138697"/>
          </a:xfrm>
        </p:grpSpPr>
        <p:sp>
          <p:nvSpPr>
            <p:cNvPr id="9" name="Google Shape;243;p19">
              <a:extLst>
                <a:ext uri="{FF2B5EF4-FFF2-40B4-BE49-F238E27FC236}">
                  <a16:creationId xmlns:a16="http://schemas.microsoft.com/office/drawing/2014/main" id="{533F47B1-BC67-9B64-F367-245BE37029B7}"/>
                </a:ext>
              </a:extLst>
            </p:cNvPr>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10" name="Google Shape;244;p19">
              <a:extLst>
                <a:ext uri="{FF2B5EF4-FFF2-40B4-BE49-F238E27FC236}">
                  <a16:creationId xmlns:a16="http://schemas.microsoft.com/office/drawing/2014/main" id="{1EA5D0E6-0FF5-CAEF-55A6-EF7CEA2C8421}"/>
                </a:ext>
              </a:extLst>
            </p:cNvPr>
            <p:cNvSpPr txBox="1"/>
            <p:nvPr/>
          </p:nvSpPr>
          <p:spPr>
            <a:xfrm>
              <a:off x="0" y="38100"/>
              <a:ext cx="138697" cy="10059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 name="Rectangle 13">
            <a:extLst>
              <a:ext uri="{FF2B5EF4-FFF2-40B4-BE49-F238E27FC236}">
                <a16:creationId xmlns:a16="http://schemas.microsoft.com/office/drawing/2014/main" id="{4E6C3452-343D-0EA0-5002-60492923CBE4}"/>
              </a:ext>
            </a:extLst>
          </p:cNvPr>
          <p:cNvSpPr/>
          <p:nvPr/>
        </p:nvSpPr>
        <p:spPr>
          <a:xfrm>
            <a:off x="8311487" y="4310986"/>
            <a:ext cx="8557146" cy="1665027"/>
          </a:xfrm>
          <a:prstGeom prst="rect">
            <a:avLst/>
          </a:prstGeom>
        </p:spPr>
        <p:style>
          <a:lnRef idx="2">
            <a:schemeClr val="dk1">
              <a:shade val="15000"/>
            </a:schemeClr>
          </a:lnRef>
          <a:fillRef idx="1">
            <a:schemeClr val="dk1"/>
          </a:fillRef>
          <a:effectRef idx="0">
            <a:schemeClr val="dk1"/>
          </a:effectRef>
          <a:fontRef idx="minor">
            <a:schemeClr val="lt1"/>
          </a:fontRef>
        </p:style>
        <p:txBody>
          <a:bodyPr lIns="274320" rIns="274320" rtlCol="0" anchor="ctr"/>
          <a:lstStyle/>
          <a:p>
            <a:pPr algn="ctr"/>
            <a:r>
              <a:rPr lang="en-US" sz="1800" b="1" dirty="0">
                <a:latin typeface="Inter Light" panose="020B0604020202020204" charset="0"/>
                <a:ea typeface="Inter Light" panose="020B0604020202020204" charset="0"/>
              </a:rPr>
              <a:t>Finance Plan</a:t>
            </a:r>
          </a:p>
          <a:p>
            <a:pPr algn="ctr"/>
            <a:endParaRPr lang="en-US" dirty="0">
              <a:latin typeface="Inter Light" panose="020B0604020202020204" charset="0"/>
              <a:ea typeface="Inter Light" panose="020B0604020202020204" charset="0"/>
            </a:endParaRPr>
          </a:p>
          <a:p>
            <a:pPr algn="ctr"/>
            <a:r>
              <a:rPr lang="en-US" dirty="0">
                <a:latin typeface="Inter Light" panose="020B0604020202020204" charset="0"/>
                <a:ea typeface="Inter Light" panose="020B0604020202020204" charset="0"/>
              </a:rPr>
              <a:t>Issue a 15-year municipal bond at 7%, made possible by the 99-reliability score of our fuel plan, to refinance the $200 million emergency loan payment. Spreading payment long-term against government helps mitigate unpredictable price spikes.</a:t>
            </a:r>
          </a:p>
        </p:txBody>
      </p:sp>
      <p:grpSp>
        <p:nvGrpSpPr>
          <p:cNvPr id="5" name="Google Shape;242;p19">
            <a:extLst>
              <a:ext uri="{FF2B5EF4-FFF2-40B4-BE49-F238E27FC236}">
                <a16:creationId xmlns:a16="http://schemas.microsoft.com/office/drawing/2014/main" id="{DFCE4074-72C5-5195-57CE-6487BAA9E85F}"/>
              </a:ext>
            </a:extLst>
          </p:cNvPr>
          <p:cNvGrpSpPr/>
          <p:nvPr/>
        </p:nvGrpSpPr>
        <p:grpSpPr>
          <a:xfrm>
            <a:off x="8049818" y="4903866"/>
            <a:ext cx="526617" cy="526617"/>
            <a:chOff x="0" y="0"/>
            <a:chExt cx="138697" cy="138697"/>
          </a:xfrm>
        </p:grpSpPr>
        <p:sp>
          <p:nvSpPr>
            <p:cNvPr id="6" name="Google Shape;243;p19">
              <a:extLst>
                <a:ext uri="{FF2B5EF4-FFF2-40B4-BE49-F238E27FC236}">
                  <a16:creationId xmlns:a16="http://schemas.microsoft.com/office/drawing/2014/main" id="{CFBA1D95-832B-171E-4B18-7C453D8FFA85}"/>
                </a:ext>
              </a:extLst>
            </p:cNvPr>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7" name="Google Shape;244;p19">
              <a:extLst>
                <a:ext uri="{FF2B5EF4-FFF2-40B4-BE49-F238E27FC236}">
                  <a16:creationId xmlns:a16="http://schemas.microsoft.com/office/drawing/2014/main" id="{D1F37ED7-D41C-BCFD-E48E-EB6EFD983030}"/>
                </a:ext>
              </a:extLst>
            </p:cNvPr>
            <p:cNvSpPr txBox="1"/>
            <p:nvPr/>
          </p:nvSpPr>
          <p:spPr>
            <a:xfrm>
              <a:off x="0" y="38100"/>
              <a:ext cx="138697" cy="10059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B2D9C-0D70-D0D9-A42F-64762D9B366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ECA9AA-7EF0-0C3C-B29E-176E3320293A}"/>
              </a:ext>
            </a:extLst>
          </p:cNvPr>
          <p:cNvSpPr>
            <a:spLocks noGrp="1"/>
          </p:cNvSpPr>
          <p:nvPr>
            <p:ph idx="1"/>
          </p:nvPr>
        </p:nvSpPr>
        <p:spPr>
          <a:xfrm>
            <a:off x="12216753" y="2650747"/>
            <a:ext cx="5577954" cy="6412294"/>
          </a:xfrm>
        </p:spPr>
        <p:txBody>
          <a:bodyPr>
            <a:normAutofit/>
          </a:bodyPr>
          <a:lstStyle/>
          <a:p>
            <a:pPr marL="114300" indent="0">
              <a:buNone/>
            </a:pPr>
            <a:r>
              <a:rPr lang="en-US" sz="3000" dirty="0">
                <a:solidFill>
                  <a:schemeClr val="tx1"/>
                </a:solidFill>
                <a:latin typeface="Inter Light" panose="020B0604020202020204" charset="0"/>
                <a:ea typeface="Inter Light" panose="020B0604020202020204" charset="0"/>
              </a:rPr>
              <a:t>Utilize the monthly bills of Maple Link to attack peak demand</a:t>
            </a:r>
            <a:endParaRPr lang="en-US" dirty="0">
              <a:solidFill>
                <a:schemeClr val="tx1"/>
              </a:solidFill>
              <a:latin typeface="Inter Light" panose="020B0604020202020204" charset="0"/>
              <a:ea typeface="Inter Light" panose="020B0604020202020204" charset="0"/>
            </a:endParaRPr>
          </a:p>
          <a:p>
            <a:pPr marL="0" indent="0">
              <a:buNone/>
            </a:pPr>
            <a:endParaRPr lang="en-US" dirty="0">
              <a:latin typeface="Inter Light" panose="020B0604020202020204" charset="0"/>
              <a:ea typeface="Inter Light" panose="020B0604020202020204" charset="0"/>
            </a:endParaRPr>
          </a:p>
          <a:p>
            <a:pPr marL="114300" indent="0">
              <a:buNone/>
            </a:pPr>
            <a:r>
              <a:rPr lang="en-US" sz="3000" dirty="0">
                <a:latin typeface="Inter Light" panose="020B0604020202020204" charset="0"/>
                <a:ea typeface="Inter Light" panose="020B0604020202020204" charset="0"/>
              </a:rPr>
              <a:t>Drastically increased Harbor Line Transmission as a contingency for extreme weather</a:t>
            </a:r>
            <a:endParaRPr lang="en-US" dirty="0">
              <a:latin typeface="Inter Light" panose="020B0604020202020204" charset="0"/>
              <a:ea typeface="Inter Light" panose="020B0604020202020204" charset="0"/>
            </a:endParaRPr>
          </a:p>
          <a:p>
            <a:pPr marL="0" indent="0">
              <a:buNone/>
            </a:pPr>
            <a:endParaRPr lang="en-US" dirty="0">
              <a:latin typeface="Inter Light" panose="020B0604020202020204" charset="0"/>
              <a:ea typeface="Inter Light" panose="020B0604020202020204" charset="0"/>
            </a:endParaRPr>
          </a:p>
          <a:p>
            <a:pPr marL="114300" indent="0">
              <a:buNone/>
            </a:pPr>
            <a:r>
              <a:rPr lang="en-US" sz="3000" dirty="0">
                <a:latin typeface="Inter Light" panose="020B0604020202020204" charset="0"/>
                <a:ea typeface="Inter Light" panose="020B0604020202020204" charset="0"/>
              </a:rPr>
              <a:t>Seasonal expenses to cover, minimizing excess</a:t>
            </a:r>
            <a:endParaRPr lang="en-US" dirty="0">
              <a:latin typeface="Inter Light" panose="020B0604020202020204" charset="0"/>
              <a:ea typeface="Inter Light" panose="020B0604020202020204" charset="0"/>
            </a:endParaRPr>
          </a:p>
        </p:txBody>
      </p:sp>
      <p:pic>
        <p:nvPicPr>
          <p:cNvPr id="15" name="Picture 14" descr="A graph showing different colored lines&#10;&#10;AI-generated content may be incorrect.">
            <a:extLst>
              <a:ext uri="{FF2B5EF4-FFF2-40B4-BE49-F238E27FC236}">
                <a16:creationId xmlns:a16="http://schemas.microsoft.com/office/drawing/2014/main" id="{1ADF4867-DFF5-B1BA-A25B-FD8FF854CDFD}"/>
              </a:ext>
            </a:extLst>
          </p:cNvPr>
          <p:cNvPicPr>
            <a:picLocks noChangeAspect="1"/>
          </p:cNvPicPr>
          <p:nvPr/>
        </p:nvPicPr>
        <p:blipFill>
          <a:blip r:embed="rId2"/>
          <a:stretch>
            <a:fillRect/>
          </a:stretch>
        </p:blipFill>
        <p:spPr>
          <a:xfrm>
            <a:off x="648962" y="6199694"/>
            <a:ext cx="10323840" cy="3352691"/>
          </a:xfrm>
          <a:prstGeom prst="rect">
            <a:avLst/>
          </a:prstGeom>
        </p:spPr>
      </p:pic>
      <p:sp>
        <p:nvSpPr>
          <p:cNvPr id="16" name="Oval 15">
            <a:extLst>
              <a:ext uri="{FF2B5EF4-FFF2-40B4-BE49-F238E27FC236}">
                <a16:creationId xmlns:a16="http://schemas.microsoft.com/office/drawing/2014/main" id="{C640D8D6-F47B-9242-3CE5-FBBF00DBAEF2}"/>
              </a:ext>
            </a:extLst>
          </p:cNvPr>
          <p:cNvSpPr/>
          <p:nvPr/>
        </p:nvSpPr>
        <p:spPr>
          <a:xfrm>
            <a:off x="700044" y="9690808"/>
            <a:ext cx="219141" cy="208344"/>
          </a:xfrm>
          <a:prstGeom prst="ellipse">
            <a:avLst/>
          </a:prstGeom>
          <a:solidFill>
            <a:srgbClr val="1560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7" name="Oval 16">
            <a:extLst>
              <a:ext uri="{FF2B5EF4-FFF2-40B4-BE49-F238E27FC236}">
                <a16:creationId xmlns:a16="http://schemas.microsoft.com/office/drawing/2014/main" id="{9D058609-D540-FB04-834B-D3CB9129B631}"/>
              </a:ext>
            </a:extLst>
          </p:cNvPr>
          <p:cNvSpPr/>
          <p:nvPr/>
        </p:nvSpPr>
        <p:spPr>
          <a:xfrm>
            <a:off x="3477398" y="9688511"/>
            <a:ext cx="219141" cy="208344"/>
          </a:xfrm>
          <a:prstGeom prst="ellipse">
            <a:avLst/>
          </a:prstGeom>
          <a:solidFill>
            <a:srgbClr val="1A6A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8" name="Oval 17">
            <a:extLst>
              <a:ext uri="{FF2B5EF4-FFF2-40B4-BE49-F238E27FC236}">
                <a16:creationId xmlns:a16="http://schemas.microsoft.com/office/drawing/2014/main" id="{CD49010A-A919-C85A-BC67-535BE8C24874}"/>
              </a:ext>
            </a:extLst>
          </p:cNvPr>
          <p:cNvSpPr/>
          <p:nvPr/>
        </p:nvSpPr>
        <p:spPr>
          <a:xfrm>
            <a:off x="6637811" y="9688511"/>
            <a:ext cx="219141" cy="208344"/>
          </a:xfrm>
          <a:prstGeom prst="ellipse">
            <a:avLst/>
          </a:prstGeom>
          <a:solidFill>
            <a:srgbClr val="EA71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9" name="Oval 18">
            <a:extLst>
              <a:ext uri="{FF2B5EF4-FFF2-40B4-BE49-F238E27FC236}">
                <a16:creationId xmlns:a16="http://schemas.microsoft.com/office/drawing/2014/main" id="{F9F522E3-55A3-9545-6A37-4C7CD0B5CB95}"/>
              </a:ext>
            </a:extLst>
          </p:cNvPr>
          <p:cNvSpPr/>
          <p:nvPr/>
        </p:nvSpPr>
        <p:spPr>
          <a:xfrm>
            <a:off x="12804917" y="9688509"/>
            <a:ext cx="219141" cy="208344"/>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0" name="Oval 19">
            <a:extLst>
              <a:ext uri="{FF2B5EF4-FFF2-40B4-BE49-F238E27FC236}">
                <a16:creationId xmlns:a16="http://schemas.microsoft.com/office/drawing/2014/main" id="{4A349A6F-91FB-1158-5BFE-C9FDCB0CC67C}"/>
              </a:ext>
            </a:extLst>
          </p:cNvPr>
          <p:cNvSpPr/>
          <p:nvPr/>
        </p:nvSpPr>
        <p:spPr>
          <a:xfrm>
            <a:off x="9428655" y="9688511"/>
            <a:ext cx="219141" cy="208344"/>
          </a:xfrm>
          <a:prstGeom prst="ellipse">
            <a:avLst/>
          </a:prstGeom>
          <a:solidFill>
            <a:srgbClr val="0E9ED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21" name="TextBox 20">
            <a:extLst>
              <a:ext uri="{FF2B5EF4-FFF2-40B4-BE49-F238E27FC236}">
                <a16:creationId xmlns:a16="http://schemas.microsoft.com/office/drawing/2014/main" id="{FC4FC676-D5E2-518C-ED38-B10D31ABA393}"/>
              </a:ext>
            </a:extLst>
          </p:cNvPr>
          <p:cNvSpPr txBox="1"/>
          <p:nvPr/>
        </p:nvSpPr>
        <p:spPr>
          <a:xfrm>
            <a:off x="920019" y="9604974"/>
            <a:ext cx="2454518" cy="369332"/>
          </a:xfrm>
          <a:prstGeom prst="rect">
            <a:avLst/>
          </a:prstGeom>
          <a:noFill/>
        </p:spPr>
        <p:txBody>
          <a:bodyPr wrap="square" rtlCol="0">
            <a:spAutoFit/>
          </a:bodyPr>
          <a:lstStyle/>
          <a:p>
            <a:r>
              <a:rPr lang="en-US" sz="1800" b="1"/>
              <a:t>North Ridge Pipeline</a:t>
            </a:r>
          </a:p>
        </p:txBody>
      </p:sp>
      <p:sp>
        <p:nvSpPr>
          <p:cNvPr id="22" name="TextBox 21">
            <a:extLst>
              <a:ext uri="{FF2B5EF4-FFF2-40B4-BE49-F238E27FC236}">
                <a16:creationId xmlns:a16="http://schemas.microsoft.com/office/drawing/2014/main" id="{1C75BA39-F547-E785-6E1B-488226FD693B}"/>
              </a:ext>
            </a:extLst>
          </p:cNvPr>
          <p:cNvSpPr txBox="1"/>
          <p:nvPr/>
        </p:nvSpPr>
        <p:spPr>
          <a:xfrm>
            <a:off x="3692839" y="9605953"/>
            <a:ext cx="2941831" cy="369332"/>
          </a:xfrm>
          <a:prstGeom prst="rect">
            <a:avLst/>
          </a:prstGeom>
          <a:noFill/>
        </p:spPr>
        <p:txBody>
          <a:bodyPr wrap="square" rtlCol="0">
            <a:spAutoFit/>
          </a:bodyPr>
          <a:lstStyle/>
          <a:p>
            <a:r>
              <a:rPr lang="en-US" sz="1800" b="1"/>
              <a:t>Maple Link Transmission</a:t>
            </a:r>
          </a:p>
        </p:txBody>
      </p:sp>
      <p:sp>
        <p:nvSpPr>
          <p:cNvPr id="23" name="TextBox 22">
            <a:extLst>
              <a:ext uri="{FF2B5EF4-FFF2-40B4-BE49-F238E27FC236}">
                <a16:creationId xmlns:a16="http://schemas.microsoft.com/office/drawing/2014/main" id="{F882FDCE-8C2E-AE81-51EF-2B31B8D5F98A}"/>
              </a:ext>
            </a:extLst>
          </p:cNvPr>
          <p:cNvSpPr txBox="1"/>
          <p:nvPr/>
        </p:nvSpPr>
        <p:spPr>
          <a:xfrm>
            <a:off x="6852739" y="9605953"/>
            <a:ext cx="2569934" cy="369332"/>
          </a:xfrm>
          <a:prstGeom prst="rect">
            <a:avLst/>
          </a:prstGeom>
          <a:noFill/>
        </p:spPr>
        <p:txBody>
          <a:bodyPr wrap="square" rtlCol="0">
            <a:spAutoFit/>
          </a:bodyPr>
          <a:lstStyle/>
          <a:p>
            <a:r>
              <a:rPr lang="en-US" sz="1800" b="1"/>
              <a:t>Appalachian Gateway</a:t>
            </a:r>
          </a:p>
        </p:txBody>
      </p:sp>
      <p:sp>
        <p:nvSpPr>
          <p:cNvPr id="24" name="TextBox 23">
            <a:extLst>
              <a:ext uri="{FF2B5EF4-FFF2-40B4-BE49-F238E27FC236}">
                <a16:creationId xmlns:a16="http://schemas.microsoft.com/office/drawing/2014/main" id="{E5F06C98-818E-48B6-089D-7B20B77E2CBB}"/>
              </a:ext>
            </a:extLst>
          </p:cNvPr>
          <p:cNvSpPr txBox="1"/>
          <p:nvPr/>
        </p:nvSpPr>
        <p:spPr>
          <a:xfrm>
            <a:off x="9648716" y="9610475"/>
            <a:ext cx="3044423" cy="369332"/>
          </a:xfrm>
          <a:prstGeom prst="rect">
            <a:avLst/>
          </a:prstGeom>
          <a:noFill/>
        </p:spPr>
        <p:txBody>
          <a:bodyPr wrap="none" rtlCol="0">
            <a:spAutoFit/>
          </a:bodyPr>
          <a:lstStyle/>
          <a:p>
            <a:r>
              <a:rPr lang="en-US" sz="1800" b="1"/>
              <a:t>Harbor Line Transmission</a:t>
            </a:r>
          </a:p>
        </p:txBody>
      </p:sp>
      <p:sp>
        <p:nvSpPr>
          <p:cNvPr id="25" name="TextBox 24">
            <a:extLst>
              <a:ext uri="{FF2B5EF4-FFF2-40B4-BE49-F238E27FC236}">
                <a16:creationId xmlns:a16="http://schemas.microsoft.com/office/drawing/2014/main" id="{0A0650BC-5634-EF35-9D49-F34B8932B969}"/>
              </a:ext>
            </a:extLst>
          </p:cNvPr>
          <p:cNvSpPr txBox="1"/>
          <p:nvPr/>
        </p:nvSpPr>
        <p:spPr>
          <a:xfrm>
            <a:off x="13027228" y="9612338"/>
            <a:ext cx="1313180" cy="369332"/>
          </a:xfrm>
          <a:prstGeom prst="rect">
            <a:avLst/>
          </a:prstGeom>
          <a:noFill/>
        </p:spPr>
        <p:txBody>
          <a:bodyPr wrap="square" rtlCol="0">
            <a:spAutoFit/>
          </a:bodyPr>
          <a:lstStyle/>
          <a:p>
            <a:r>
              <a:rPr lang="en-US" sz="1800" b="1"/>
              <a:t>Imbalance</a:t>
            </a:r>
          </a:p>
        </p:txBody>
      </p:sp>
      <p:sp>
        <p:nvSpPr>
          <p:cNvPr id="27" name="TextBox 26">
            <a:extLst>
              <a:ext uri="{FF2B5EF4-FFF2-40B4-BE49-F238E27FC236}">
                <a16:creationId xmlns:a16="http://schemas.microsoft.com/office/drawing/2014/main" id="{0C374A49-2B95-8A3D-F92D-C784844D78C5}"/>
              </a:ext>
            </a:extLst>
          </p:cNvPr>
          <p:cNvSpPr txBox="1"/>
          <p:nvPr/>
        </p:nvSpPr>
        <p:spPr>
          <a:xfrm>
            <a:off x="4764762" y="2300987"/>
            <a:ext cx="2092239" cy="438582"/>
          </a:xfrm>
          <a:prstGeom prst="rect">
            <a:avLst/>
          </a:prstGeom>
          <a:noFill/>
        </p:spPr>
        <p:txBody>
          <a:bodyPr wrap="none" rtlCol="0">
            <a:spAutoFit/>
          </a:bodyPr>
          <a:lstStyle/>
          <a:p>
            <a:r>
              <a:rPr lang="en-US" sz="2250" b="1">
                <a:solidFill>
                  <a:schemeClr val="tx1">
                    <a:lumMod val="65000"/>
                    <a:lumOff val="35000"/>
                  </a:schemeClr>
                </a:solidFill>
              </a:rPr>
              <a:t>Previous Plan</a:t>
            </a:r>
          </a:p>
        </p:txBody>
      </p:sp>
      <p:pic>
        <p:nvPicPr>
          <p:cNvPr id="2050" name="Picture 2">
            <a:extLst>
              <a:ext uri="{FF2B5EF4-FFF2-40B4-BE49-F238E27FC236}">
                <a16:creationId xmlns:a16="http://schemas.microsoft.com/office/drawing/2014/main" id="{8ED71B3D-EBCA-D008-01FC-D3E6FE4728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223"/>
          <a:stretch>
            <a:fillRect/>
          </a:stretch>
        </p:blipFill>
        <p:spPr bwMode="auto">
          <a:xfrm>
            <a:off x="630689" y="2875695"/>
            <a:ext cx="9979572" cy="335269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54C014C5-3E11-8C66-1685-1221EE66CBBD}"/>
              </a:ext>
            </a:extLst>
          </p:cNvPr>
          <p:cNvSpPr/>
          <p:nvPr/>
        </p:nvSpPr>
        <p:spPr>
          <a:xfrm>
            <a:off x="-14040" y="1"/>
            <a:ext cx="18330119" cy="2190749"/>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lIns="274320" rtlCol="0" anchor="ctr"/>
          <a:lstStyle/>
          <a:p>
            <a:r>
              <a:rPr lang="en-US" sz="6000" dirty="0">
                <a:solidFill>
                  <a:schemeClr val="bg1"/>
                </a:solidFill>
                <a:latin typeface="Cardo" panose="020B0604020202020204" charset="-79"/>
                <a:ea typeface="Cardo" panose="020B0604020202020204" charset="-79"/>
                <a:cs typeface="Cardo" panose="020B0604020202020204" charset="-79"/>
              </a:rPr>
              <a:t>Fuel Plan Must Prioritize Reliability, Even In Extreme Circumstances</a:t>
            </a:r>
          </a:p>
        </p:txBody>
      </p:sp>
      <p:sp>
        <p:nvSpPr>
          <p:cNvPr id="31" name="Google Shape;243;p19">
            <a:extLst>
              <a:ext uri="{FF2B5EF4-FFF2-40B4-BE49-F238E27FC236}">
                <a16:creationId xmlns:a16="http://schemas.microsoft.com/office/drawing/2014/main" id="{4CC51B4F-3D05-C95D-E0A9-B21A665D13E6}"/>
              </a:ext>
            </a:extLst>
          </p:cNvPr>
          <p:cNvSpPr/>
          <p:nvPr/>
        </p:nvSpPr>
        <p:spPr>
          <a:xfrm>
            <a:off x="11743040" y="2801401"/>
            <a:ext cx="369332" cy="369332"/>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grpSp>
        <p:nvGrpSpPr>
          <p:cNvPr id="33" name="Google Shape;242;p19">
            <a:extLst>
              <a:ext uri="{FF2B5EF4-FFF2-40B4-BE49-F238E27FC236}">
                <a16:creationId xmlns:a16="http://schemas.microsoft.com/office/drawing/2014/main" id="{1D24F599-2E63-0EF4-B70A-02E49ECDB77C}"/>
              </a:ext>
            </a:extLst>
          </p:cNvPr>
          <p:cNvGrpSpPr/>
          <p:nvPr/>
        </p:nvGrpSpPr>
        <p:grpSpPr>
          <a:xfrm>
            <a:off x="11748187" y="5143500"/>
            <a:ext cx="369332" cy="369332"/>
            <a:chOff x="0" y="0"/>
            <a:chExt cx="138697" cy="138697"/>
          </a:xfrm>
        </p:grpSpPr>
        <p:sp>
          <p:nvSpPr>
            <p:cNvPr id="34" name="Google Shape;243;p19">
              <a:extLst>
                <a:ext uri="{FF2B5EF4-FFF2-40B4-BE49-F238E27FC236}">
                  <a16:creationId xmlns:a16="http://schemas.microsoft.com/office/drawing/2014/main" id="{5FB58573-B850-F0FE-7FFF-1DE534A78E56}"/>
                </a:ext>
              </a:extLst>
            </p:cNvPr>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35" name="Google Shape;244;p19">
              <a:extLst>
                <a:ext uri="{FF2B5EF4-FFF2-40B4-BE49-F238E27FC236}">
                  <a16:creationId xmlns:a16="http://schemas.microsoft.com/office/drawing/2014/main" id="{AE75F5F3-40F6-E7A9-A843-9CAE5DE5AA0E}"/>
                </a:ext>
              </a:extLst>
            </p:cNvPr>
            <p:cNvSpPr txBox="1"/>
            <p:nvPr/>
          </p:nvSpPr>
          <p:spPr>
            <a:xfrm>
              <a:off x="0" y="38100"/>
              <a:ext cx="138697" cy="10059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6" name="Google Shape;242;p19">
            <a:extLst>
              <a:ext uri="{FF2B5EF4-FFF2-40B4-BE49-F238E27FC236}">
                <a16:creationId xmlns:a16="http://schemas.microsoft.com/office/drawing/2014/main" id="{35FEBE3E-73C9-C14B-E366-05CC790FC508}"/>
              </a:ext>
            </a:extLst>
          </p:cNvPr>
          <p:cNvGrpSpPr/>
          <p:nvPr/>
        </p:nvGrpSpPr>
        <p:grpSpPr>
          <a:xfrm>
            <a:off x="11743040" y="7876039"/>
            <a:ext cx="369332" cy="369332"/>
            <a:chOff x="0" y="0"/>
            <a:chExt cx="138697" cy="138697"/>
          </a:xfrm>
        </p:grpSpPr>
        <p:sp>
          <p:nvSpPr>
            <p:cNvPr id="37" name="Google Shape;243;p19">
              <a:extLst>
                <a:ext uri="{FF2B5EF4-FFF2-40B4-BE49-F238E27FC236}">
                  <a16:creationId xmlns:a16="http://schemas.microsoft.com/office/drawing/2014/main" id="{40585823-5D4D-A5DB-911F-6989FF1F0D5A}"/>
                </a:ext>
              </a:extLst>
            </p:cNvPr>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38" name="Google Shape;244;p19">
              <a:extLst>
                <a:ext uri="{FF2B5EF4-FFF2-40B4-BE49-F238E27FC236}">
                  <a16:creationId xmlns:a16="http://schemas.microsoft.com/office/drawing/2014/main" id="{80F0E05C-4DDB-BCEA-21A1-6AD697350EC6}"/>
                </a:ext>
              </a:extLst>
            </p:cNvPr>
            <p:cNvSpPr txBox="1"/>
            <p:nvPr/>
          </p:nvSpPr>
          <p:spPr>
            <a:xfrm>
              <a:off x="0" y="38100"/>
              <a:ext cx="138697" cy="10059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38497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54">
          <a:extLst>
            <a:ext uri="{FF2B5EF4-FFF2-40B4-BE49-F238E27FC236}">
              <a16:creationId xmlns:a16="http://schemas.microsoft.com/office/drawing/2014/main" id="{117398B2-5154-6138-D106-AB3C65776CA2}"/>
            </a:ext>
          </a:extLst>
        </p:cNvPr>
        <p:cNvGrpSpPr/>
        <p:nvPr/>
      </p:nvGrpSpPr>
      <p:grpSpPr>
        <a:xfrm>
          <a:off x="0" y="0"/>
          <a:ext cx="0" cy="0"/>
          <a:chOff x="0" y="0"/>
          <a:chExt cx="0" cy="0"/>
        </a:xfrm>
      </p:grpSpPr>
      <p:pic>
        <p:nvPicPr>
          <p:cNvPr id="3082" name="Picture 10" descr="Chandigarh Administration Hikes Property Tax and Collector Rates: A Closer  Look at the New Changes">
            <a:extLst>
              <a:ext uri="{FF2B5EF4-FFF2-40B4-BE49-F238E27FC236}">
                <a16:creationId xmlns:a16="http://schemas.microsoft.com/office/drawing/2014/main" id="{6C82E27F-9BA5-5870-7516-738C4533F165}"/>
              </a:ext>
            </a:extLst>
          </p:cNvPr>
          <p:cNvPicPr>
            <a:picLocks noChangeAspect="1" noChangeArrowheads="1"/>
          </p:cNvPicPr>
          <p:nvPr/>
        </p:nvPicPr>
        <p:blipFill rotWithShape="1">
          <a:blip r:embed="rId3">
            <a:alphaModFix amt="15000"/>
            <a:extLst>
              <a:ext uri="{28A0092B-C50C-407E-A947-70E740481C1C}">
                <a14:useLocalDpi xmlns:a14="http://schemas.microsoft.com/office/drawing/2010/main" val="0"/>
              </a:ext>
            </a:extLst>
          </a:blip>
          <a:srcRect l="1" t="23830" r="-230" b="17143"/>
          <a:stretch>
            <a:fillRect/>
          </a:stretch>
        </p:blipFill>
        <p:spPr bwMode="auto">
          <a:xfrm>
            <a:off x="-14041" y="2190750"/>
            <a:ext cx="18330119" cy="8096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4356A91-9292-E366-70D9-8CB624361496}"/>
              </a:ext>
            </a:extLst>
          </p:cNvPr>
          <p:cNvSpPr/>
          <p:nvPr/>
        </p:nvSpPr>
        <p:spPr>
          <a:xfrm>
            <a:off x="-14040" y="1"/>
            <a:ext cx="18330119" cy="2190749"/>
          </a:xfrm>
          <a:prstGeom prst="rect">
            <a:avLst/>
          </a:prstGeom>
          <a:gradFill flip="none" rotWithShape="1">
            <a:gsLst>
              <a:gs pos="0">
                <a:srgbClr val="E6E6E6"/>
              </a:gs>
              <a:gs pos="0">
                <a:schemeClr val="tx2"/>
              </a:gs>
              <a:gs pos="100000">
                <a:schemeClr val="bg1">
                  <a:shade val="100000"/>
                  <a:satMod val="115000"/>
                </a:schemeClr>
              </a:gs>
            </a:gsLst>
            <a:lin ang="189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Google Shape;258;p20">
            <a:extLst>
              <a:ext uri="{FF2B5EF4-FFF2-40B4-BE49-F238E27FC236}">
                <a16:creationId xmlns:a16="http://schemas.microsoft.com/office/drawing/2014/main" id="{435FB058-F399-1E8F-C272-09D93B768B53}"/>
              </a:ext>
            </a:extLst>
          </p:cNvPr>
          <p:cNvSpPr txBox="1"/>
          <p:nvPr/>
        </p:nvSpPr>
        <p:spPr>
          <a:xfrm>
            <a:off x="485143" y="199804"/>
            <a:ext cx="17015638" cy="1902059"/>
          </a:xfrm>
          <a:prstGeom prst="rect">
            <a:avLst/>
          </a:prstGeom>
          <a:noFill/>
          <a:ln>
            <a:noFill/>
          </a:ln>
        </p:spPr>
        <p:txBody>
          <a:bodyPr spcFirstLastPara="1" wrap="square" lIns="0" tIns="0" rIns="0" bIns="0" anchor="t" anchorCtr="0">
            <a:spAutoFit/>
          </a:bodyPr>
          <a:lstStyle/>
          <a:p>
            <a:pPr>
              <a:lnSpc>
                <a:spcPct val="103000"/>
              </a:lnSpc>
            </a:pPr>
            <a:r>
              <a:rPr lang="en-US" sz="6000" dirty="0">
                <a:solidFill>
                  <a:schemeClr val="accent6"/>
                </a:solidFill>
                <a:latin typeface="Cardo" panose="020B0604020202020204" charset="-79"/>
                <a:ea typeface="Cardo" panose="020B0604020202020204" charset="-79"/>
                <a:cs typeface="Cardo" panose="020B0604020202020204" charset="-79"/>
              </a:rPr>
              <a:t>Benefits Outweigh Risks and Alternatives for Recommendation</a:t>
            </a:r>
          </a:p>
        </p:txBody>
      </p:sp>
      <p:sp>
        <p:nvSpPr>
          <p:cNvPr id="16" name="Rectangle 15">
            <a:extLst>
              <a:ext uri="{FF2B5EF4-FFF2-40B4-BE49-F238E27FC236}">
                <a16:creationId xmlns:a16="http://schemas.microsoft.com/office/drawing/2014/main" id="{802BF701-FBF6-9038-7F75-21EA365D0D3A}"/>
              </a:ext>
            </a:extLst>
          </p:cNvPr>
          <p:cNvSpPr/>
          <p:nvPr/>
        </p:nvSpPr>
        <p:spPr>
          <a:xfrm>
            <a:off x="6783132" y="2931047"/>
            <a:ext cx="4735773" cy="66544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C70949AD-5302-0CDF-1753-45CD78FA4FEB}"/>
              </a:ext>
            </a:extLst>
          </p:cNvPr>
          <p:cNvSpPr/>
          <p:nvPr/>
        </p:nvSpPr>
        <p:spPr>
          <a:xfrm>
            <a:off x="12817717" y="2918269"/>
            <a:ext cx="4735773" cy="66544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0D6EBD79-98E7-630A-18E2-27E58B49F950}"/>
              </a:ext>
            </a:extLst>
          </p:cNvPr>
          <p:cNvSpPr/>
          <p:nvPr/>
        </p:nvSpPr>
        <p:spPr>
          <a:xfrm>
            <a:off x="748547" y="2931047"/>
            <a:ext cx="4735773" cy="66544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Inter Light" panose="020B0604020202020204" charset="0"/>
              <a:ea typeface="Inter Light" panose="020B0604020202020204" charset="0"/>
            </a:endParaRPr>
          </a:p>
        </p:txBody>
      </p:sp>
      <p:grpSp>
        <p:nvGrpSpPr>
          <p:cNvPr id="10" name="Google Shape;242;p19">
            <a:extLst>
              <a:ext uri="{FF2B5EF4-FFF2-40B4-BE49-F238E27FC236}">
                <a16:creationId xmlns:a16="http://schemas.microsoft.com/office/drawing/2014/main" id="{ECFFB69A-5725-CEA7-7596-1A4B17825272}"/>
              </a:ext>
            </a:extLst>
          </p:cNvPr>
          <p:cNvGrpSpPr/>
          <p:nvPr/>
        </p:nvGrpSpPr>
        <p:grpSpPr>
          <a:xfrm>
            <a:off x="2853125" y="2696365"/>
            <a:ext cx="526617" cy="526617"/>
            <a:chOff x="0" y="0"/>
            <a:chExt cx="138697" cy="138697"/>
          </a:xfrm>
        </p:grpSpPr>
        <p:sp>
          <p:nvSpPr>
            <p:cNvPr id="11" name="Google Shape;243;p19">
              <a:extLst>
                <a:ext uri="{FF2B5EF4-FFF2-40B4-BE49-F238E27FC236}">
                  <a16:creationId xmlns:a16="http://schemas.microsoft.com/office/drawing/2014/main" id="{9D955078-93F3-4E5A-5261-EDA5A28C7BED}"/>
                </a:ext>
              </a:extLst>
            </p:cNvPr>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12" name="Google Shape;244;p19">
              <a:extLst>
                <a:ext uri="{FF2B5EF4-FFF2-40B4-BE49-F238E27FC236}">
                  <a16:creationId xmlns:a16="http://schemas.microsoft.com/office/drawing/2014/main" id="{1FEA2674-F8AA-5D62-6458-F57E10364C54}"/>
                </a:ext>
              </a:extLst>
            </p:cNvPr>
            <p:cNvSpPr txBox="1"/>
            <p:nvPr/>
          </p:nvSpPr>
          <p:spPr>
            <a:xfrm>
              <a:off x="0" y="38100"/>
              <a:ext cx="138697" cy="10059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6" name="Google Shape;242;p19">
            <a:extLst>
              <a:ext uri="{FF2B5EF4-FFF2-40B4-BE49-F238E27FC236}">
                <a16:creationId xmlns:a16="http://schemas.microsoft.com/office/drawing/2014/main" id="{423C1D55-6653-5635-DC81-BAE1EB0AB8CB}"/>
              </a:ext>
            </a:extLst>
          </p:cNvPr>
          <p:cNvGrpSpPr/>
          <p:nvPr/>
        </p:nvGrpSpPr>
        <p:grpSpPr>
          <a:xfrm>
            <a:off x="8887710" y="2696365"/>
            <a:ext cx="526617" cy="526617"/>
            <a:chOff x="0" y="0"/>
            <a:chExt cx="138697" cy="138697"/>
          </a:xfrm>
        </p:grpSpPr>
        <p:sp>
          <p:nvSpPr>
            <p:cNvPr id="8" name="Google Shape;243;p19">
              <a:extLst>
                <a:ext uri="{FF2B5EF4-FFF2-40B4-BE49-F238E27FC236}">
                  <a16:creationId xmlns:a16="http://schemas.microsoft.com/office/drawing/2014/main" id="{B8EFF685-1A06-C489-BE33-6B44FAC8CA22}"/>
                </a:ext>
              </a:extLst>
            </p:cNvPr>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9" name="Google Shape;244;p19">
              <a:extLst>
                <a:ext uri="{FF2B5EF4-FFF2-40B4-BE49-F238E27FC236}">
                  <a16:creationId xmlns:a16="http://schemas.microsoft.com/office/drawing/2014/main" id="{C90924A3-BA5F-BD4C-29D7-F83166FABD36}"/>
                </a:ext>
              </a:extLst>
            </p:cNvPr>
            <p:cNvSpPr txBox="1"/>
            <p:nvPr/>
          </p:nvSpPr>
          <p:spPr>
            <a:xfrm>
              <a:off x="0" y="38100"/>
              <a:ext cx="138697" cy="10059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3" name="Google Shape;242;p19">
            <a:extLst>
              <a:ext uri="{FF2B5EF4-FFF2-40B4-BE49-F238E27FC236}">
                <a16:creationId xmlns:a16="http://schemas.microsoft.com/office/drawing/2014/main" id="{45232BA4-897E-3515-826E-BAD212EC403D}"/>
              </a:ext>
            </a:extLst>
          </p:cNvPr>
          <p:cNvGrpSpPr/>
          <p:nvPr/>
        </p:nvGrpSpPr>
        <p:grpSpPr>
          <a:xfrm>
            <a:off x="14962093" y="2696364"/>
            <a:ext cx="526617" cy="526617"/>
            <a:chOff x="0" y="0"/>
            <a:chExt cx="138697" cy="138697"/>
          </a:xfrm>
        </p:grpSpPr>
        <p:sp>
          <p:nvSpPr>
            <p:cNvPr id="14" name="Google Shape;243;p19">
              <a:extLst>
                <a:ext uri="{FF2B5EF4-FFF2-40B4-BE49-F238E27FC236}">
                  <a16:creationId xmlns:a16="http://schemas.microsoft.com/office/drawing/2014/main" id="{12BCB6B8-A207-6F38-F2F9-84CFD24D21DC}"/>
                </a:ext>
              </a:extLst>
            </p:cNvPr>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15" name="Google Shape;244;p19">
              <a:extLst>
                <a:ext uri="{FF2B5EF4-FFF2-40B4-BE49-F238E27FC236}">
                  <a16:creationId xmlns:a16="http://schemas.microsoft.com/office/drawing/2014/main" id="{5003082D-F689-C37B-06CC-DEBAA3712FBC}"/>
                </a:ext>
              </a:extLst>
            </p:cNvPr>
            <p:cNvSpPr txBox="1"/>
            <p:nvPr/>
          </p:nvSpPr>
          <p:spPr>
            <a:xfrm>
              <a:off x="0" y="38100"/>
              <a:ext cx="138697" cy="10059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 name="TextBox 19">
            <a:extLst>
              <a:ext uri="{FF2B5EF4-FFF2-40B4-BE49-F238E27FC236}">
                <a16:creationId xmlns:a16="http://schemas.microsoft.com/office/drawing/2014/main" id="{68198FF1-E587-F1A9-CE25-21BE807AB10E}"/>
              </a:ext>
            </a:extLst>
          </p:cNvPr>
          <p:cNvSpPr txBox="1"/>
          <p:nvPr/>
        </p:nvSpPr>
        <p:spPr>
          <a:xfrm>
            <a:off x="2958377" y="2759617"/>
            <a:ext cx="316112" cy="400110"/>
          </a:xfrm>
          <a:prstGeom prst="rect">
            <a:avLst/>
          </a:prstGeom>
          <a:noFill/>
        </p:spPr>
        <p:txBody>
          <a:bodyPr wrap="none" rtlCol="0">
            <a:spAutoFit/>
          </a:bodyPr>
          <a:lstStyle/>
          <a:p>
            <a:r>
              <a:rPr lang="en-US" sz="2000" b="1" dirty="0">
                <a:solidFill>
                  <a:schemeClr val="bg1"/>
                </a:solidFill>
                <a:latin typeface="Cardo" panose="020B0604020202020204" charset="-79"/>
                <a:ea typeface="Cardo" panose="020B0604020202020204" charset="-79"/>
                <a:cs typeface="Cardo" panose="020B0604020202020204" charset="-79"/>
              </a:rPr>
              <a:t>1</a:t>
            </a:r>
          </a:p>
        </p:txBody>
      </p:sp>
      <p:sp>
        <p:nvSpPr>
          <p:cNvPr id="21" name="TextBox 20">
            <a:extLst>
              <a:ext uri="{FF2B5EF4-FFF2-40B4-BE49-F238E27FC236}">
                <a16:creationId xmlns:a16="http://schemas.microsoft.com/office/drawing/2014/main" id="{7251C03D-9169-7748-6B04-FDEC2B7463C2}"/>
              </a:ext>
            </a:extLst>
          </p:cNvPr>
          <p:cNvSpPr txBox="1"/>
          <p:nvPr/>
        </p:nvSpPr>
        <p:spPr>
          <a:xfrm>
            <a:off x="8992962" y="2759617"/>
            <a:ext cx="316112" cy="400110"/>
          </a:xfrm>
          <a:prstGeom prst="rect">
            <a:avLst/>
          </a:prstGeom>
          <a:noFill/>
        </p:spPr>
        <p:txBody>
          <a:bodyPr wrap="none" rtlCol="0">
            <a:spAutoFit/>
          </a:bodyPr>
          <a:lstStyle/>
          <a:p>
            <a:r>
              <a:rPr lang="en-US" sz="2000" b="1" dirty="0">
                <a:solidFill>
                  <a:schemeClr val="bg1"/>
                </a:solidFill>
                <a:latin typeface="Cardo" panose="020B0604020202020204" charset="-79"/>
                <a:ea typeface="Cardo" panose="020B0604020202020204" charset="-79"/>
                <a:cs typeface="Cardo" panose="020B0604020202020204" charset="-79"/>
              </a:rPr>
              <a:t>2</a:t>
            </a:r>
          </a:p>
        </p:txBody>
      </p:sp>
      <p:sp>
        <p:nvSpPr>
          <p:cNvPr id="22" name="TextBox 21">
            <a:extLst>
              <a:ext uri="{FF2B5EF4-FFF2-40B4-BE49-F238E27FC236}">
                <a16:creationId xmlns:a16="http://schemas.microsoft.com/office/drawing/2014/main" id="{DFB9EBF3-6355-9E94-212D-A6E3EBDCD15B}"/>
              </a:ext>
            </a:extLst>
          </p:cNvPr>
          <p:cNvSpPr txBox="1"/>
          <p:nvPr/>
        </p:nvSpPr>
        <p:spPr>
          <a:xfrm>
            <a:off x="15067345" y="2759617"/>
            <a:ext cx="316112" cy="400110"/>
          </a:xfrm>
          <a:prstGeom prst="rect">
            <a:avLst/>
          </a:prstGeom>
          <a:noFill/>
        </p:spPr>
        <p:txBody>
          <a:bodyPr wrap="none" rtlCol="0">
            <a:spAutoFit/>
          </a:bodyPr>
          <a:lstStyle/>
          <a:p>
            <a:r>
              <a:rPr lang="en-US" sz="2000" b="1" dirty="0">
                <a:solidFill>
                  <a:schemeClr val="bg1"/>
                </a:solidFill>
                <a:latin typeface="Cardo" panose="020B0604020202020204" charset="-79"/>
                <a:ea typeface="Cardo" panose="020B0604020202020204" charset="-79"/>
                <a:cs typeface="Cardo" panose="020B0604020202020204" charset="-79"/>
              </a:rPr>
              <a:t>3</a:t>
            </a:r>
          </a:p>
        </p:txBody>
      </p:sp>
      <p:sp>
        <p:nvSpPr>
          <p:cNvPr id="23" name="TextBox 22">
            <a:extLst>
              <a:ext uri="{FF2B5EF4-FFF2-40B4-BE49-F238E27FC236}">
                <a16:creationId xmlns:a16="http://schemas.microsoft.com/office/drawing/2014/main" id="{27781A18-40C2-BF24-A6E2-7A6E8143BB58}"/>
              </a:ext>
            </a:extLst>
          </p:cNvPr>
          <p:cNvSpPr txBox="1"/>
          <p:nvPr/>
        </p:nvSpPr>
        <p:spPr>
          <a:xfrm>
            <a:off x="996287" y="3575713"/>
            <a:ext cx="4217158" cy="384721"/>
          </a:xfrm>
          <a:prstGeom prst="rect">
            <a:avLst/>
          </a:prstGeom>
          <a:noFill/>
        </p:spPr>
        <p:txBody>
          <a:bodyPr wrap="square" rtlCol="0">
            <a:spAutoFit/>
          </a:bodyPr>
          <a:lstStyle/>
          <a:p>
            <a:pPr algn="ctr"/>
            <a:r>
              <a:rPr lang="en-US" sz="1900" b="1" dirty="0">
                <a:solidFill>
                  <a:schemeClr val="tx1"/>
                </a:solidFill>
                <a:latin typeface="Inter Light" panose="020B0604020202020204" charset="0"/>
                <a:ea typeface="Inter Light" panose="020B0604020202020204" charset="0"/>
              </a:rPr>
              <a:t>Hedge LNG Further to 2.5M</a:t>
            </a:r>
          </a:p>
        </p:txBody>
      </p:sp>
      <p:sp>
        <p:nvSpPr>
          <p:cNvPr id="24" name="TextBox 23">
            <a:extLst>
              <a:ext uri="{FF2B5EF4-FFF2-40B4-BE49-F238E27FC236}">
                <a16:creationId xmlns:a16="http://schemas.microsoft.com/office/drawing/2014/main" id="{AADB4F16-2213-4F37-03D8-EA5A9F316394}"/>
              </a:ext>
            </a:extLst>
          </p:cNvPr>
          <p:cNvSpPr txBox="1"/>
          <p:nvPr/>
        </p:nvSpPr>
        <p:spPr>
          <a:xfrm>
            <a:off x="1357952" y="3960434"/>
            <a:ext cx="3493827" cy="1538883"/>
          </a:xfrm>
          <a:prstGeom prst="rect">
            <a:avLst/>
          </a:prstGeom>
          <a:noFill/>
        </p:spPr>
        <p:txBody>
          <a:bodyPr wrap="square" rtlCol="0">
            <a:spAutoFit/>
          </a:bodyPr>
          <a:lstStyle/>
          <a:p>
            <a:pPr algn="ctr"/>
            <a:r>
              <a:rPr lang="en-US" sz="3200" b="1" dirty="0">
                <a:solidFill>
                  <a:schemeClr val="accent1">
                    <a:lumMod val="60000"/>
                    <a:lumOff val="40000"/>
                  </a:schemeClr>
                </a:solidFill>
                <a:latin typeface="Arial Rounded MT Bold" panose="020F0704030504030204" pitchFamily="34" charset="0"/>
                <a:ea typeface="Inter Light" panose="020B0604020202020204" charset="0"/>
              </a:rPr>
              <a:t>$232.71</a:t>
            </a:r>
          </a:p>
          <a:p>
            <a:pPr algn="ctr"/>
            <a:r>
              <a:rPr lang="en-US" sz="1500" b="1" dirty="0">
                <a:solidFill>
                  <a:schemeClr val="tx1"/>
                </a:solidFill>
                <a:latin typeface="Inter Light" panose="020B0604020202020204" charset="0"/>
                <a:ea typeface="Inter Light" panose="020B0604020202020204" charset="0"/>
              </a:rPr>
              <a:t>Non-Storm</a:t>
            </a:r>
          </a:p>
          <a:p>
            <a:pPr algn="ctr"/>
            <a:r>
              <a:rPr lang="en-US" sz="3200" b="1" dirty="0">
                <a:solidFill>
                  <a:schemeClr val="accent1">
                    <a:lumMod val="60000"/>
                    <a:lumOff val="40000"/>
                  </a:schemeClr>
                </a:solidFill>
                <a:latin typeface="Arial Rounded MT Bold" panose="020F0704030504030204" pitchFamily="34" charset="0"/>
                <a:ea typeface="Inter Light" panose="020B0604020202020204" charset="0"/>
              </a:rPr>
              <a:t>$232.14</a:t>
            </a:r>
          </a:p>
          <a:p>
            <a:pPr algn="ctr"/>
            <a:r>
              <a:rPr lang="en-US" sz="1500" b="1" dirty="0">
                <a:solidFill>
                  <a:schemeClr val="tx1"/>
                </a:solidFill>
                <a:latin typeface="Inter Light" panose="020B0604020202020204" charset="0"/>
                <a:ea typeface="Inter Light" panose="020B0604020202020204" charset="0"/>
              </a:rPr>
              <a:t>Winter Storm Year</a:t>
            </a:r>
          </a:p>
        </p:txBody>
      </p:sp>
      <p:sp>
        <p:nvSpPr>
          <p:cNvPr id="25" name="TextBox 24">
            <a:extLst>
              <a:ext uri="{FF2B5EF4-FFF2-40B4-BE49-F238E27FC236}">
                <a16:creationId xmlns:a16="http://schemas.microsoft.com/office/drawing/2014/main" id="{8D8830B0-6E49-1ACC-8695-1E15845E9DA3}"/>
              </a:ext>
            </a:extLst>
          </p:cNvPr>
          <p:cNvSpPr txBox="1"/>
          <p:nvPr/>
        </p:nvSpPr>
        <p:spPr>
          <a:xfrm>
            <a:off x="13116822" y="3575713"/>
            <a:ext cx="4217158" cy="384721"/>
          </a:xfrm>
          <a:prstGeom prst="rect">
            <a:avLst/>
          </a:prstGeom>
          <a:noFill/>
        </p:spPr>
        <p:txBody>
          <a:bodyPr wrap="square" rtlCol="0">
            <a:spAutoFit/>
          </a:bodyPr>
          <a:lstStyle/>
          <a:p>
            <a:pPr algn="ctr"/>
            <a:r>
              <a:rPr lang="en-US" sz="1900" b="1" dirty="0">
                <a:solidFill>
                  <a:schemeClr val="tx1"/>
                </a:solidFill>
                <a:latin typeface="Inter Light" panose="020B0604020202020204" charset="0"/>
                <a:ea typeface="Inter Light" panose="020B0604020202020204" charset="0"/>
              </a:rPr>
              <a:t>Recommended Plan</a:t>
            </a:r>
          </a:p>
        </p:txBody>
      </p:sp>
      <p:sp>
        <p:nvSpPr>
          <p:cNvPr id="26" name="TextBox 25">
            <a:extLst>
              <a:ext uri="{FF2B5EF4-FFF2-40B4-BE49-F238E27FC236}">
                <a16:creationId xmlns:a16="http://schemas.microsoft.com/office/drawing/2014/main" id="{7741DA58-E472-C66C-3357-0D9D2FD63E18}"/>
              </a:ext>
            </a:extLst>
          </p:cNvPr>
          <p:cNvSpPr txBox="1"/>
          <p:nvPr/>
        </p:nvSpPr>
        <p:spPr>
          <a:xfrm>
            <a:off x="7042439" y="3575713"/>
            <a:ext cx="4217158" cy="384721"/>
          </a:xfrm>
          <a:prstGeom prst="rect">
            <a:avLst/>
          </a:prstGeom>
          <a:noFill/>
        </p:spPr>
        <p:txBody>
          <a:bodyPr wrap="square" rtlCol="0">
            <a:spAutoFit/>
          </a:bodyPr>
          <a:lstStyle/>
          <a:p>
            <a:pPr algn="ctr"/>
            <a:r>
              <a:rPr lang="en-US" sz="1900" b="1" dirty="0">
                <a:solidFill>
                  <a:schemeClr val="tx1"/>
                </a:solidFill>
                <a:latin typeface="Inter Light" panose="020B0604020202020204" charset="0"/>
                <a:ea typeface="Inter Light" panose="020B0604020202020204" charset="0"/>
              </a:rPr>
              <a:t>Increase Appalachian in Jan/Feb</a:t>
            </a:r>
          </a:p>
        </p:txBody>
      </p:sp>
      <p:sp>
        <p:nvSpPr>
          <p:cNvPr id="27" name="TextBox 26">
            <a:extLst>
              <a:ext uri="{FF2B5EF4-FFF2-40B4-BE49-F238E27FC236}">
                <a16:creationId xmlns:a16="http://schemas.microsoft.com/office/drawing/2014/main" id="{938D6789-5C34-7326-1C67-2282CBB88067}"/>
              </a:ext>
            </a:extLst>
          </p:cNvPr>
          <p:cNvSpPr txBox="1"/>
          <p:nvPr/>
        </p:nvSpPr>
        <p:spPr>
          <a:xfrm>
            <a:off x="1007854" y="5618801"/>
            <a:ext cx="4217158" cy="3046988"/>
          </a:xfrm>
          <a:prstGeom prst="rect">
            <a:avLst/>
          </a:prstGeom>
          <a:noFill/>
        </p:spPr>
        <p:txBody>
          <a:bodyPr wrap="square" rtlCol="0">
            <a:spAutoFit/>
          </a:bodyPr>
          <a:lstStyle/>
          <a:p>
            <a:r>
              <a:rPr lang="en-US" sz="1600" b="1" dirty="0">
                <a:solidFill>
                  <a:schemeClr val="accent1">
                    <a:lumMod val="60000"/>
                    <a:lumOff val="40000"/>
                  </a:schemeClr>
                </a:solidFill>
                <a:latin typeface="Inter Light" panose="020B0604020202020204" charset="0"/>
                <a:ea typeface="Inter Light" panose="020B0604020202020204" charset="0"/>
              </a:rPr>
              <a:t>Benefits</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High reliability</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Low cost variance</a:t>
            </a:r>
          </a:p>
          <a:p>
            <a:pPr marL="342900" indent="-342900">
              <a:buFont typeface="Arial" panose="020B0604020202020204" pitchFamily="34" charset="0"/>
              <a:buChar char="•"/>
            </a:pPr>
            <a:endParaRPr lang="en-US" sz="1600" dirty="0">
              <a:solidFill>
                <a:schemeClr val="tx1"/>
              </a:solidFill>
              <a:latin typeface="Inter Light" panose="020B0604020202020204" charset="0"/>
              <a:ea typeface="Inter Light" panose="020B0604020202020204" charset="0"/>
            </a:endParaRPr>
          </a:p>
          <a:p>
            <a:r>
              <a:rPr lang="en-US" sz="1600" b="1" dirty="0">
                <a:solidFill>
                  <a:schemeClr val="accent1">
                    <a:lumMod val="60000"/>
                    <a:lumOff val="40000"/>
                  </a:schemeClr>
                </a:solidFill>
                <a:latin typeface="Inter Light" panose="020B0604020202020204" charset="0"/>
                <a:ea typeface="Inter Light" panose="020B0604020202020204" charset="0"/>
              </a:rPr>
              <a:t>Risks</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Over-hedging—diminishing marginal returns</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Overinvesting in LNG increases risk of stranded cost</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Operating well past efficient frontier</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Overburden consumer for unnecessary security</a:t>
            </a:r>
          </a:p>
        </p:txBody>
      </p:sp>
      <p:sp>
        <p:nvSpPr>
          <p:cNvPr id="28" name="TextBox 27">
            <a:extLst>
              <a:ext uri="{FF2B5EF4-FFF2-40B4-BE49-F238E27FC236}">
                <a16:creationId xmlns:a16="http://schemas.microsoft.com/office/drawing/2014/main" id="{574455C9-E43F-DA3A-55CD-306CD0000303}"/>
              </a:ext>
            </a:extLst>
          </p:cNvPr>
          <p:cNvSpPr txBox="1"/>
          <p:nvPr/>
        </p:nvSpPr>
        <p:spPr>
          <a:xfrm>
            <a:off x="7427424" y="3960433"/>
            <a:ext cx="3493827" cy="1538883"/>
          </a:xfrm>
          <a:prstGeom prst="rect">
            <a:avLst/>
          </a:prstGeom>
          <a:noFill/>
        </p:spPr>
        <p:txBody>
          <a:bodyPr wrap="square" rtlCol="0">
            <a:spAutoFit/>
          </a:bodyPr>
          <a:lstStyle/>
          <a:p>
            <a:pPr algn="ctr"/>
            <a:r>
              <a:rPr lang="en-US" sz="3200" b="1" dirty="0">
                <a:solidFill>
                  <a:schemeClr val="accent1">
                    <a:lumMod val="60000"/>
                    <a:lumOff val="40000"/>
                  </a:schemeClr>
                </a:solidFill>
                <a:latin typeface="Arial Rounded MT Bold" panose="020F0704030504030204" pitchFamily="34" charset="0"/>
                <a:ea typeface="Inter Light" panose="020B0604020202020204" charset="0"/>
              </a:rPr>
              <a:t>$202.09</a:t>
            </a:r>
          </a:p>
          <a:p>
            <a:pPr algn="ctr"/>
            <a:r>
              <a:rPr lang="en-US" sz="1500" b="1" dirty="0">
                <a:solidFill>
                  <a:schemeClr val="tx1"/>
                </a:solidFill>
                <a:latin typeface="Inter Light" panose="020B0604020202020204" charset="0"/>
                <a:ea typeface="Inter Light" panose="020B0604020202020204" charset="0"/>
              </a:rPr>
              <a:t>Non-Storm</a:t>
            </a:r>
          </a:p>
          <a:p>
            <a:pPr algn="ctr"/>
            <a:r>
              <a:rPr lang="en-US" sz="3200" b="1" dirty="0">
                <a:solidFill>
                  <a:schemeClr val="accent1">
                    <a:lumMod val="60000"/>
                    <a:lumOff val="40000"/>
                  </a:schemeClr>
                </a:solidFill>
                <a:latin typeface="Arial Rounded MT Bold" panose="020F0704030504030204" pitchFamily="34" charset="0"/>
                <a:ea typeface="Inter Light" panose="020B0604020202020204" charset="0"/>
              </a:rPr>
              <a:t>$238.94</a:t>
            </a:r>
          </a:p>
          <a:p>
            <a:pPr algn="ctr"/>
            <a:r>
              <a:rPr lang="en-US" sz="1500" b="1" dirty="0">
                <a:solidFill>
                  <a:schemeClr val="tx1"/>
                </a:solidFill>
                <a:latin typeface="Inter Light" panose="020B0604020202020204" charset="0"/>
                <a:ea typeface="Inter Light" panose="020B0604020202020204" charset="0"/>
              </a:rPr>
              <a:t>Winter Storm Year</a:t>
            </a:r>
          </a:p>
        </p:txBody>
      </p:sp>
      <p:sp>
        <p:nvSpPr>
          <p:cNvPr id="29" name="TextBox 28">
            <a:extLst>
              <a:ext uri="{FF2B5EF4-FFF2-40B4-BE49-F238E27FC236}">
                <a16:creationId xmlns:a16="http://schemas.microsoft.com/office/drawing/2014/main" id="{0774B73B-F6D0-A4E2-CFE8-7484B9771BDA}"/>
              </a:ext>
            </a:extLst>
          </p:cNvPr>
          <p:cNvSpPr txBox="1"/>
          <p:nvPr/>
        </p:nvSpPr>
        <p:spPr>
          <a:xfrm>
            <a:off x="7035421" y="5618801"/>
            <a:ext cx="4217158" cy="3293209"/>
          </a:xfrm>
          <a:prstGeom prst="rect">
            <a:avLst/>
          </a:prstGeom>
          <a:noFill/>
        </p:spPr>
        <p:txBody>
          <a:bodyPr wrap="square" rtlCol="0">
            <a:spAutoFit/>
          </a:bodyPr>
          <a:lstStyle/>
          <a:p>
            <a:r>
              <a:rPr lang="en-US" sz="1600" b="1" dirty="0">
                <a:solidFill>
                  <a:schemeClr val="accent1">
                    <a:lumMod val="60000"/>
                    <a:lumOff val="40000"/>
                  </a:schemeClr>
                </a:solidFill>
                <a:latin typeface="Inter Light" panose="020B0604020202020204" charset="0"/>
                <a:ea typeface="Inter Light" panose="020B0604020202020204" charset="0"/>
              </a:rPr>
              <a:t>Benefits</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Lower non-storm average</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Less reliance on fixed costs</a:t>
            </a:r>
          </a:p>
          <a:p>
            <a:endParaRPr lang="en-US" sz="1600" dirty="0">
              <a:solidFill>
                <a:schemeClr val="tx1"/>
              </a:solidFill>
              <a:latin typeface="Inter Light" panose="020B0604020202020204" charset="0"/>
              <a:ea typeface="Inter Light" panose="020B0604020202020204" charset="0"/>
            </a:endParaRPr>
          </a:p>
          <a:p>
            <a:r>
              <a:rPr lang="en-US" sz="1600" b="1" dirty="0">
                <a:solidFill>
                  <a:schemeClr val="accent1">
                    <a:lumMod val="60000"/>
                    <a:lumOff val="40000"/>
                  </a:schemeClr>
                </a:solidFill>
                <a:latin typeface="Inter Light" panose="020B0604020202020204" charset="0"/>
                <a:ea typeface="Inter Light" panose="020B0604020202020204" charset="0"/>
              </a:rPr>
              <a:t>Risks</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Too much reliance on interruptibles during most vulnerable months</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Repeat of Winter Storm X, cutting of gas supply plausible</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Extremely susceptible to the increase of storm frequency</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Reputationally catastrophic</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Cuts possibility for 15 year bond option</a:t>
            </a:r>
          </a:p>
        </p:txBody>
      </p:sp>
      <p:sp>
        <p:nvSpPr>
          <p:cNvPr id="30" name="TextBox 29">
            <a:extLst>
              <a:ext uri="{FF2B5EF4-FFF2-40B4-BE49-F238E27FC236}">
                <a16:creationId xmlns:a16="http://schemas.microsoft.com/office/drawing/2014/main" id="{95543B26-962A-82BB-1AAB-C72955830730}"/>
              </a:ext>
            </a:extLst>
          </p:cNvPr>
          <p:cNvSpPr txBox="1"/>
          <p:nvPr/>
        </p:nvSpPr>
        <p:spPr>
          <a:xfrm>
            <a:off x="636181" y="9704978"/>
            <a:ext cx="9305498" cy="307777"/>
          </a:xfrm>
          <a:prstGeom prst="rect">
            <a:avLst/>
          </a:prstGeom>
          <a:noFill/>
        </p:spPr>
        <p:txBody>
          <a:bodyPr wrap="square" rtlCol="0">
            <a:spAutoFit/>
          </a:bodyPr>
          <a:lstStyle/>
          <a:p>
            <a:r>
              <a:rPr lang="en-US" dirty="0">
                <a:solidFill>
                  <a:schemeClr val="accent1">
                    <a:lumMod val="60000"/>
                    <a:lumOff val="40000"/>
                  </a:schemeClr>
                </a:solidFill>
                <a:latin typeface="Arial Rounded MT Bold" panose="020F0704030504030204" pitchFamily="34" charset="0"/>
                <a:ea typeface="Inter Light" panose="020B0604020202020204" charset="0"/>
              </a:rPr>
              <a:t>*Costs represent Average Monthly Fuel Cost per Household</a:t>
            </a:r>
          </a:p>
        </p:txBody>
      </p:sp>
      <p:sp>
        <p:nvSpPr>
          <p:cNvPr id="31" name="TextBox 30">
            <a:extLst>
              <a:ext uri="{FF2B5EF4-FFF2-40B4-BE49-F238E27FC236}">
                <a16:creationId xmlns:a16="http://schemas.microsoft.com/office/drawing/2014/main" id="{7F22552A-5D76-5F35-3A26-08BB8F0A73AF}"/>
              </a:ext>
            </a:extLst>
          </p:cNvPr>
          <p:cNvSpPr txBox="1"/>
          <p:nvPr/>
        </p:nvSpPr>
        <p:spPr>
          <a:xfrm>
            <a:off x="13438689" y="3960433"/>
            <a:ext cx="3493827" cy="1538883"/>
          </a:xfrm>
          <a:prstGeom prst="rect">
            <a:avLst/>
          </a:prstGeom>
          <a:noFill/>
        </p:spPr>
        <p:txBody>
          <a:bodyPr wrap="square" rtlCol="0">
            <a:spAutoFit/>
          </a:bodyPr>
          <a:lstStyle/>
          <a:p>
            <a:pPr algn="ctr"/>
            <a:r>
              <a:rPr lang="en-US" sz="3200" b="1" dirty="0">
                <a:solidFill>
                  <a:schemeClr val="accent1">
                    <a:lumMod val="60000"/>
                    <a:lumOff val="40000"/>
                  </a:schemeClr>
                </a:solidFill>
                <a:latin typeface="Arial Rounded MT Bold" panose="020F0704030504030204" pitchFamily="34" charset="0"/>
                <a:ea typeface="Inter Light" panose="020B0604020202020204" charset="0"/>
              </a:rPr>
              <a:t>$202.71</a:t>
            </a:r>
          </a:p>
          <a:p>
            <a:pPr algn="ctr"/>
            <a:r>
              <a:rPr lang="en-US" sz="1500" b="1" dirty="0">
                <a:solidFill>
                  <a:schemeClr val="tx1"/>
                </a:solidFill>
                <a:latin typeface="Inter Light" panose="020B0604020202020204" charset="0"/>
                <a:ea typeface="Inter Light" panose="020B0604020202020204" charset="0"/>
              </a:rPr>
              <a:t>Non-Storm</a:t>
            </a:r>
          </a:p>
          <a:p>
            <a:pPr algn="ctr"/>
            <a:r>
              <a:rPr lang="en-US" sz="3200" b="1" dirty="0">
                <a:solidFill>
                  <a:schemeClr val="accent1">
                    <a:lumMod val="60000"/>
                    <a:lumOff val="40000"/>
                  </a:schemeClr>
                </a:solidFill>
                <a:latin typeface="Arial Rounded MT Bold" panose="020F0704030504030204" pitchFamily="34" charset="0"/>
                <a:ea typeface="Inter Light" panose="020B0604020202020204" charset="0"/>
              </a:rPr>
              <a:t>$230.08</a:t>
            </a:r>
          </a:p>
          <a:p>
            <a:pPr algn="ctr"/>
            <a:r>
              <a:rPr lang="en-US" sz="1500" b="1" dirty="0">
                <a:solidFill>
                  <a:schemeClr val="tx1"/>
                </a:solidFill>
                <a:latin typeface="Inter Light" panose="020B0604020202020204" charset="0"/>
                <a:ea typeface="Inter Light" panose="020B0604020202020204" charset="0"/>
              </a:rPr>
              <a:t>Winter Storm Year</a:t>
            </a:r>
          </a:p>
        </p:txBody>
      </p:sp>
      <p:sp>
        <p:nvSpPr>
          <p:cNvPr id="32" name="TextBox 31">
            <a:extLst>
              <a:ext uri="{FF2B5EF4-FFF2-40B4-BE49-F238E27FC236}">
                <a16:creationId xmlns:a16="http://schemas.microsoft.com/office/drawing/2014/main" id="{154E4F64-EF6D-3F36-E7F7-F75BF478C1F9}"/>
              </a:ext>
            </a:extLst>
          </p:cNvPr>
          <p:cNvSpPr txBox="1"/>
          <p:nvPr/>
        </p:nvSpPr>
        <p:spPr>
          <a:xfrm>
            <a:off x="13116822" y="5618801"/>
            <a:ext cx="4217158" cy="3785652"/>
          </a:xfrm>
          <a:prstGeom prst="rect">
            <a:avLst/>
          </a:prstGeom>
          <a:noFill/>
        </p:spPr>
        <p:txBody>
          <a:bodyPr wrap="square" rtlCol="0">
            <a:spAutoFit/>
          </a:bodyPr>
          <a:lstStyle/>
          <a:p>
            <a:r>
              <a:rPr lang="en-US" sz="1600" b="1" dirty="0">
                <a:solidFill>
                  <a:schemeClr val="accent1">
                    <a:lumMod val="60000"/>
                    <a:lumOff val="40000"/>
                  </a:schemeClr>
                </a:solidFill>
                <a:latin typeface="Inter Light" panose="020B0604020202020204" charset="0"/>
                <a:ea typeface="Inter Light" panose="020B0604020202020204" charset="0"/>
              </a:rPr>
              <a:t>Risks</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Potential stranded cost at $2M LNG purchase</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Rigid investments in fixed pipelines</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Minor imbalance remnants in Winter Storm X Model</a:t>
            </a:r>
          </a:p>
          <a:p>
            <a:pPr marL="342900" indent="-342900">
              <a:buFont typeface="Arial" panose="020B0604020202020204" pitchFamily="34" charset="0"/>
              <a:buChar char="•"/>
            </a:pPr>
            <a:endParaRPr lang="en-US" sz="1600" dirty="0">
              <a:solidFill>
                <a:schemeClr val="tx1"/>
              </a:solidFill>
              <a:latin typeface="Inter Light" panose="020B0604020202020204" charset="0"/>
              <a:ea typeface="Inter Light" panose="020B0604020202020204" charset="0"/>
            </a:endParaRPr>
          </a:p>
          <a:p>
            <a:r>
              <a:rPr lang="en-US" sz="1600" b="1" dirty="0">
                <a:solidFill>
                  <a:schemeClr val="accent1">
                    <a:lumMod val="60000"/>
                    <a:lumOff val="40000"/>
                  </a:schemeClr>
                </a:solidFill>
                <a:latin typeface="Inter Light" panose="020B0604020202020204" charset="0"/>
                <a:ea typeface="Inter Light" panose="020B0604020202020204" charset="0"/>
              </a:rPr>
              <a:t>Mitigation</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Operates at efficiency frontier, between over-hedging and imbalance</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Fixed pipelines enable 15 year bonds</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Protected from future worsening storms (Reuters)</a:t>
            </a:r>
          </a:p>
          <a:p>
            <a:pPr marL="342900" indent="-342900">
              <a:buFont typeface="Arial" panose="020B0604020202020204" pitchFamily="34" charset="0"/>
              <a:buChar char="•"/>
            </a:pPr>
            <a:r>
              <a:rPr lang="en-US" sz="1600" dirty="0">
                <a:solidFill>
                  <a:schemeClr val="tx1"/>
                </a:solidFill>
                <a:latin typeface="Inter Light" panose="020B0604020202020204" charset="0"/>
                <a:ea typeface="Inter Light" panose="020B0604020202020204" charset="0"/>
              </a:rPr>
              <a:t>Imbalance solved through consumer behavior</a:t>
            </a:r>
          </a:p>
        </p:txBody>
      </p:sp>
      <p:sp>
        <p:nvSpPr>
          <p:cNvPr id="33" name="TextBox 32">
            <a:extLst>
              <a:ext uri="{FF2B5EF4-FFF2-40B4-BE49-F238E27FC236}">
                <a16:creationId xmlns:a16="http://schemas.microsoft.com/office/drawing/2014/main" id="{45DCF0C3-85AC-5C3A-349E-0A60BA398BB9}"/>
              </a:ext>
            </a:extLst>
          </p:cNvPr>
          <p:cNvSpPr txBox="1"/>
          <p:nvPr/>
        </p:nvSpPr>
        <p:spPr>
          <a:xfrm>
            <a:off x="12817717" y="9684733"/>
            <a:ext cx="4735773" cy="369332"/>
          </a:xfrm>
          <a:prstGeom prst="rect">
            <a:avLst/>
          </a:prstGeom>
          <a:noFill/>
        </p:spPr>
        <p:txBody>
          <a:bodyPr wrap="square" rtlCol="0">
            <a:spAutoFit/>
          </a:bodyPr>
          <a:lstStyle/>
          <a:p>
            <a:r>
              <a:rPr lang="en-US" sz="900" dirty="0">
                <a:solidFill>
                  <a:schemeClr val="accent1">
                    <a:lumMod val="60000"/>
                    <a:lumOff val="40000"/>
                  </a:schemeClr>
                </a:solidFill>
                <a:latin typeface="Arial Rounded MT Bold" panose="020F0704030504030204" pitchFamily="34" charset="0"/>
                <a:ea typeface="Inter Light" panose="020B0604020202020204" charset="0"/>
              </a:rPr>
              <a:t>https://www.reuters.com/business/energy/us-crude-natural-gas-production-recover-after-winter-storm-ravages-output-2026-01-28/</a:t>
            </a:r>
          </a:p>
        </p:txBody>
      </p:sp>
      <p:sp>
        <p:nvSpPr>
          <p:cNvPr id="36" name="AutoShape 6" descr="Metal Glazing Exterior Aluminum Display Screen Building Glass Curtain Wall - Wall Panel, Aluminum Window | Made-in-China.com">
            <a:extLst>
              <a:ext uri="{FF2B5EF4-FFF2-40B4-BE49-F238E27FC236}">
                <a16:creationId xmlns:a16="http://schemas.microsoft.com/office/drawing/2014/main" id="{A7C327D5-D763-3B1D-D273-B70CBD1D68DD}"/>
              </a:ext>
            </a:extLst>
          </p:cNvPr>
          <p:cNvSpPr>
            <a:spLocks noChangeAspect="1" noChangeArrowheads="1"/>
          </p:cNvSpPr>
          <p:nvPr/>
        </p:nvSpPr>
        <p:spPr bwMode="auto">
          <a:xfrm>
            <a:off x="8350897" y="7142294"/>
            <a:ext cx="6044045" cy="60440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9769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254">
          <a:extLst>
            <a:ext uri="{FF2B5EF4-FFF2-40B4-BE49-F238E27FC236}">
              <a16:creationId xmlns:a16="http://schemas.microsoft.com/office/drawing/2014/main" id="{20588AF2-4DB2-8A35-90F8-5172BF78BCA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CB0107E-A2E7-C5EC-4712-3FA11323E7F4}"/>
              </a:ext>
            </a:extLst>
          </p:cNvPr>
          <p:cNvSpPr/>
          <p:nvPr/>
        </p:nvSpPr>
        <p:spPr>
          <a:xfrm>
            <a:off x="-14040" y="2190750"/>
            <a:ext cx="18330119" cy="809625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 name="Google Shape;255;p20">
            <a:extLst>
              <a:ext uri="{FF2B5EF4-FFF2-40B4-BE49-F238E27FC236}">
                <a16:creationId xmlns:a16="http://schemas.microsoft.com/office/drawing/2014/main" id="{D80A887E-EA52-E6F3-BE18-54BA0EA6F82F}"/>
              </a:ext>
            </a:extLst>
          </p:cNvPr>
          <p:cNvGrpSpPr/>
          <p:nvPr/>
        </p:nvGrpSpPr>
        <p:grpSpPr>
          <a:xfrm>
            <a:off x="0" y="0"/>
            <a:ext cx="18302039" cy="2190750"/>
            <a:chOff x="0" y="0"/>
            <a:chExt cx="1661910" cy="2709333"/>
          </a:xfrm>
        </p:grpSpPr>
        <p:sp>
          <p:nvSpPr>
            <p:cNvPr id="3" name="Google Shape;256;p20">
              <a:extLst>
                <a:ext uri="{FF2B5EF4-FFF2-40B4-BE49-F238E27FC236}">
                  <a16:creationId xmlns:a16="http://schemas.microsoft.com/office/drawing/2014/main" id="{543D7377-0C43-F8C4-E773-FE8DEFFCE55D}"/>
                </a:ext>
              </a:extLst>
            </p:cNvPr>
            <p:cNvSpPr/>
            <p:nvPr/>
          </p:nvSpPr>
          <p:spPr>
            <a:xfrm>
              <a:off x="0" y="0"/>
              <a:ext cx="1661910" cy="2709333"/>
            </a:xfrm>
            <a:custGeom>
              <a:avLst/>
              <a:gdLst/>
              <a:ahLst/>
              <a:cxnLst/>
              <a:rect l="l" t="t" r="r" b="b"/>
              <a:pathLst>
                <a:path w="1661910" h="2709333" extrusionOk="0">
                  <a:moveTo>
                    <a:pt x="0" y="0"/>
                  </a:moveTo>
                  <a:lnTo>
                    <a:pt x="1661910" y="0"/>
                  </a:lnTo>
                  <a:lnTo>
                    <a:pt x="1661910" y="2709333"/>
                  </a:lnTo>
                  <a:lnTo>
                    <a:pt x="0" y="2709333"/>
                  </a:lnTo>
                  <a:close/>
                </a:path>
              </a:pathLst>
            </a:custGeom>
            <a:solidFill>
              <a:srgbClr val="0F1A38"/>
            </a:solidFill>
            <a:ln>
              <a:noFill/>
            </a:ln>
          </p:spPr>
          <p:txBody>
            <a:bodyPr/>
            <a:lstStyle/>
            <a:p>
              <a:endParaRPr lang="en-US"/>
            </a:p>
          </p:txBody>
        </p:sp>
        <p:sp>
          <p:nvSpPr>
            <p:cNvPr id="4" name="Google Shape;257;p20">
              <a:extLst>
                <a:ext uri="{FF2B5EF4-FFF2-40B4-BE49-F238E27FC236}">
                  <a16:creationId xmlns:a16="http://schemas.microsoft.com/office/drawing/2014/main" id="{99BF5889-9C56-0868-990F-4E55C6D9D6E5}"/>
                </a:ext>
              </a:extLst>
            </p:cNvPr>
            <p:cNvSpPr txBox="1"/>
            <p:nvPr/>
          </p:nvSpPr>
          <p:spPr>
            <a:xfrm>
              <a:off x="0" y="38100"/>
              <a:ext cx="1661910" cy="2671233"/>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 name="Rectangle 11">
            <a:extLst>
              <a:ext uri="{FF2B5EF4-FFF2-40B4-BE49-F238E27FC236}">
                <a16:creationId xmlns:a16="http://schemas.microsoft.com/office/drawing/2014/main" id="{AA5132FC-B3CD-3A1F-01F5-F5D875FDACA2}"/>
              </a:ext>
            </a:extLst>
          </p:cNvPr>
          <p:cNvSpPr/>
          <p:nvPr/>
        </p:nvSpPr>
        <p:spPr>
          <a:xfrm>
            <a:off x="163773" y="3776760"/>
            <a:ext cx="11457471" cy="20508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5C25DE25-F2DD-C442-DDA4-500A36154851}"/>
              </a:ext>
            </a:extLst>
          </p:cNvPr>
          <p:cNvSpPr/>
          <p:nvPr/>
        </p:nvSpPr>
        <p:spPr>
          <a:xfrm>
            <a:off x="-14040" y="1"/>
            <a:ext cx="18330119" cy="2190749"/>
          </a:xfrm>
          <a:prstGeom prst="rect">
            <a:avLst/>
          </a:prstGeom>
          <a:gradFill flip="none" rotWithShape="1">
            <a:gsLst>
              <a:gs pos="0">
                <a:srgbClr val="E6E6E6"/>
              </a:gs>
              <a:gs pos="0">
                <a:schemeClr val="tx2"/>
              </a:gs>
              <a:gs pos="100000">
                <a:schemeClr val="bg1">
                  <a:shade val="100000"/>
                  <a:satMod val="115000"/>
                </a:schemeClr>
              </a:gs>
            </a:gsLst>
            <a:lin ang="18900000" scaled="1"/>
            <a:tileRect/>
          </a:gra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BD3AB16-E922-C25D-E432-AEEE9FC25A70}"/>
              </a:ext>
            </a:extLst>
          </p:cNvPr>
          <p:cNvSpPr/>
          <p:nvPr/>
        </p:nvSpPr>
        <p:spPr>
          <a:xfrm>
            <a:off x="163772" y="6417251"/>
            <a:ext cx="11457471" cy="22676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Google Shape;258;p20">
            <a:extLst>
              <a:ext uri="{FF2B5EF4-FFF2-40B4-BE49-F238E27FC236}">
                <a16:creationId xmlns:a16="http://schemas.microsoft.com/office/drawing/2014/main" id="{F4D581F3-B105-7281-DACB-66D4DCB99C52}"/>
              </a:ext>
            </a:extLst>
          </p:cNvPr>
          <p:cNvSpPr txBox="1"/>
          <p:nvPr/>
        </p:nvSpPr>
        <p:spPr>
          <a:xfrm>
            <a:off x="275210" y="184688"/>
            <a:ext cx="18012789" cy="1902059"/>
          </a:xfrm>
          <a:prstGeom prst="rect">
            <a:avLst/>
          </a:prstGeom>
          <a:noFill/>
          <a:ln>
            <a:noFill/>
          </a:ln>
        </p:spPr>
        <p:txBody>
          <a:bodyPr spcFirstLastPara="1" wrap="square" lIns="0" tIns="0" rIns="0" bIns="0" anchor="t" anchorCtr="0">
            <a:spAutoFit/>
          </a:bodyPr>
          <a:lstStyle/>
          <a:p>
            <a:pPr>
              <a:lnSpc>
                <a:spcPct val="103000"/>
              </a:lnSpc>
            </a:pPr>
            <a:r>
              <a:rPr lang="en-US" sz="6000" dirty="0">
                <a:solidFill>
                  <a:schemeClr val="accent6"/>
                </a:solidFill>
                <a:latin typeface="Cardo"/>
                <a:ea typeface="Cardo"/>
                <a:cs typeface="Cardo"/>
              </a:rPr>
              <a:t>But a 15-Year Finance Structure Accelerates Debt Reduction and Reduces Long-Term Exposure</a:t>
            </a:r>
          </a:p>
        </p:txBody>
      </p:sp>
      <p:pic>
        <p:nvPicPr>
          <p:cNvPr id="6" name="Picture 5" descr="A screen shot of a payment form&#10;&#10;AI-generated content may be incorrect.">
            <a:extLst>
              <a:ext uri="{FF2B5EF4-FFF2-40B4-BE49-F238E27FC236}">
                <a16:creationId xmlns:a16="http://schemas.microsoft.com/office/drawing/2014/main" id="{EE26A80C-6DB3-4AC9-3AEB-ED5F06240817}"/>
              </a:ext>
            </a:extLst>
          </p:cNvPr>
          <p:cNvPicPr>
            <a:picLocks noChangeAspect="1"/>
          </p:cNvPicPr>
          <p:nvPr/>
        </p:nvPicPr>
        <p:blipFill>
          <a:blip r:embed="rId3"/>
          <a:stretch>
            <a:fillRect/>
          </a:stretch>
        </p:blipFill>
        <p:spPr>
          <a:xfrm>
            <a:off x="275210" y="3901246"/>
            <a:ext cx="11244207" cy="1800761"/>
          </a:xfrm>
          <a:prstGeom prst="rect">
            <a:avLst/>
          </a:prstGeom>
        </p:spPr>
      </p:pic>
      <p:pic>
        <p:nvPicPr>
          <p:cNvPr id="10" name="Picture 9" descr="A graph of a graph&#10;&#10;AI-generated content may be incorrect.">
            <a:extLst>
              <a:ext uri="{FF2B5EF4-FFF2-40B4-BE49-F238E27FC236}">
                <a16:creationId xmlns:a16="http://schemas.microsoft.com/office/drawing/2014/main" id="{647C6F40-AAA5-556D-004D-B31B661F83E9}"/>
              </a:ext>
            </a:extLst>
          </p:cNvPr>
          <p:cNvPicPr>
            <a:picLocks noChangeAspect="1"/>
          </p:cNvPicPr>
          <p:nvPr/>
        </p:nvPicPr>
        <p:blipFill>
          <a:blip r:embed="rId4"/>
          <a:stretch>
            <a:fillRect/>
          </a:stretch>
        </p:blipFill>
        <p:spPr>
          <a:xfrm>
            <a:off x="11868895" y="3901246"/>
            <a:ext cx="6199533" cy="4675257"/>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CE91634F-5125-718C-083B-C6BC023A83E8}"/>
              </a:ext>
            </a:extLst>
          </p:cNvPr>
          <p:cNvPicPr>
            <a:picLocks noChangeAspect="1"/>
          </p:cNvPicPr>
          <p:nvPr/>
        </p:nvPicPr>
        <p:blipFill>
          <a:blip r:embed="rId5"/>
          <a:srcRect l="2216" t="-621" r="9418" b="505"/>
          <a:stretch>
            <a:fillRect/>
          </a:stretch>
        </p:blipFill>
        <p:spPr>
          <a:xfrm>
            <a:off x="275210" y="6525669"/>
            <a:ext cx="11244206" cy="2050834"/>
          </a:xfrm>
          <a:prstGeom prst="rect">
            <a:avLst/>
          </a:prstGeom>
        </p:spPr>
      </p:pic>
    </p:spTree>
    <p:extLst>
      <p:ext uri="{BB962C8B-B14F-4D97-AF65-F5344CB8AC3E}">
        <p14:creationId xmlns:p14="http://schemas.microsoft.com/office/powerpoint/2010/main" val="47084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E7E7E7"/>
            </a:gs>
            <a:gs pos="100000">
              <a:srgbClr val="FFFFFF"/>
            </a:gs>
          </a:gsLst>
          <a:lin ang="5400000" scaled="0"/>
        </a:gradFill>
        <a:effectLst/>
      </p:bgPr>
    </p:bg>
    <p:spTree>
      <p:nvGrpSpPr>
        <p:cNvPr id="1" name="Shape 254">
          <a:extLst>
            <a:ext uri="{FF2B5EF4-FFF2-40B4-BE49-F238E27FC236}">
              <a16:creationId xmlns:a16="http://schemas.microsoft.com/office/drawing/2014/main" id="{6340B519-9A6B-51E1-9220-C8D32FFA6D52}"/>
            </a:ext>
          </a:extLst>
        </p:cNvPr>
        <p:cNvGrpSpPr/>
        <p:nvPr/>
      </p:nvGrpSpPr>
      <p:grpSpPr>
        <a:xfrm>
          <a:off x="0" y="0"/>
          <a:ext cx="0" cy="0"/>
          <a:chOff x="0" y="0"/>
          <a:chExt cx="0" cy="0"/>
        </a:xfrm>
      </p:grpSpPr>
      <p:grpSp>
        <p:nvGrpSpPr>
          <p:cNvPr id="2" name="Google Shape;255;p20">
            <a:extLst>
              <a:ext uri="{FF2B5EF4-FFF2-40B4-BE49-F238E27FC236}">
                <a16:creationId xmlns:a16="http://schemas.microsoft.com/office/drawing/2014/main" id="{54FF483A-57B8-D1B2-6C32-64F3BFC8191B}"/>
              </a:ext>
            </a:extLst>
          </p:cNvPr>
          <p:cNvGrpSpPr/>
          <p:nvPr/>
        </p:nvGrpSpPr>
        <p:grpSpPr>
          <a:xfrm>
            <a:off x="0" y="0"/>
            <a:ext cx="18302039" cy="2190750"/>
            <a:chOff x="0" y="0"/>
            <a:chExt cx="1661910" cy="2709333"/>
          </a:xfrm>
        </p:grpSpPr>
        <p:sp>
          <p:nvSpPr>
            <p:cNvPr id="3" name="Google Shape;256;p20">
              <a:extLst>
                <a:ext uri="{FF2B5EF4-FFF2-40B4-BE49-F238E27FC236}">
                  <a16:creationId xmlns:a16="http://schemas.microsoft.com/office/drawing/2014/main" id="{7E9DD3B4-BBFA-5CAC-7419-139438067DD1}"/>
                </a:ext>
              </a:extLst>
            </p:cNvPr>
            <p:cNvSpPr/>
            <p:nvPr/>
          </p:nvSpPr>
          <p:spPr>
            <a:xfrm>
              <a:off x="0" y="0"/>
              <a:ext cx="1661910" cy="2709333"/>
            </a:xfrm>
            <a:custGeom>
              <a:avLst/>
              <a:gdLst/>
              <a:ahLst/>
              <a:cxnLst/>
              <a:rect l="l" t="t" r="r" b="b"/>
              <a:pathLst>
                <a:path w="1661910" h="2709333" extrusionOk="0">
                  <a:moveTo>
                    <a:pt x="0" y="0"/>
                  </a:moveTo>
                  <a:lnTo>
                    <a:pt x="1661910" y="0"/>
                  </a:lnTo>
                  <a:lnTo>
                    <a:pt x="1661910" y="2709333"/>
                  </a:lnTo>
                  <a:lnTo>
                    <a:pt x="0" y="2709333"/>
                  </a:lnTo>
                  <a:close/>
                </a:path>
              </a:pathLst>
            </a:custGeom>
            <a:solidFill>
              <a:srgbClr val="0F1A38"/>
            </a:solidFill>
            <a:ln>
              <a:solidFill>
                <a:srgbClr val="4472C4"/>
              </a:solidFill>
            </a:ln>
          </p:spPr>
          <p:txBody>
            <a:bodyPr/>
            <a:lstStyle/>
            <a:p>
              <a:endParaRPr lang="en-US"/>
            </a:p>
          </p:txBody>
        </p:sp>
        <p:sp>
          <p:nvSpPr>
            <p:cNvPr id="4" name="Google Shape;257;p20">
              <a:extLst>
                <a:ext uri="{FF2B5EF4-FFF2-40B4-BE49-F238E27FC236}">
                  <a16:creationId xmlns:a16="http://schemas.microsoft.com/office/drawing/2014/main" id="{39694093-C149-35F4-855E-B37232925A64}"/>
                </a:ext>
              </a:extLst>
            </p:cNvPr>
            <p:cNvSpPr txBox="1"/>
            <p:nvPr/>
          </p:nvSpPr>
          <p:spPr>
            <a:xfrm>
              <a:off x="0" y="38100"/>
              <a:ext cx="1661910" cy="2671233"/>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 name="Google Shape;258;p20">
            <a:extLst>
              <a:ext uri="{FF2B5EF4-FFF2-40B4-BE49-F238E27FC236}">
                <a16:creationId xmlns:a16="http://schemas.microsoft.com/office/drawing/2014/main" id="{951B5D7E-BD81-565B-541C-C0057F17CE8B}"/>
              </a:ext>
            </a:extLst>
          </p:cNvPr>
          <p:cNvSpPr txBox="1"/>
          <p:nvPr/>
        </p:nvSpPr>
        <p:spPr>
          <a:xfrm>
            <a:off x="427199" y="144345"/>
            <a:ext cx="17015638" cy="1902059"/>
          </a:xfrm>
          <a:prstGeom prst="rect">
            <a:avLst/>
          </a:prstGeom>
          <a:noFill/>
          <a:ln>
            <a:noFill/>
          </a:ln>
        </p:spPr>
        <p:txBody>
          <a:bodyPr spcFirstLastPara="1" wrap="square" lIns="0" tIns="0" rIns="0" bIns="0" anchor="t" anchorCtr="0">
            <a:spAutoFit/>
          </a:bodyPr>
          <a:lstStyle/>
          <a:p>
            <a:pPr>
              <a:lnSpc>
                <a:spcPct val="103000"/>
              </a:lnSpc>
            </a:pPr>
            <a:r>
              <a:rPr lang="en-US" sz="6000" dirty="0">
                <a:solidFill>
                  <a:srgbClr val="FFFFFF"/>
                </a:solidFill>
                <a:latin typeface="Cardo" panose="020B0604020202020204" charset="-79"/>
                <a:ea typeface="Cardo" panose="020B0604020202020204" charset="-79"/>
                <a:cs typeface="Cardo" panose="020B0604020202020204" charset="-79"/>
              </a:rPr>
              <a:t>It Also Delivers Rate Stability While Protecting Customer Trust and Company Reputation </a:t>
            </a:r>
            <a:endParaRPr lang="es-ES" sz="6000" dirty="0">
              <a:latin typeface="Cardo" panose="020B0604020202020204" charset="-79"/>
              <a:ea typeface="Cardo" panose="020B0604020202020204" charset="-79"/>
              <a:cs typeface="Cardo" panose="020B0604020202020204" charset="-79"/>
            </a:endParaRPr>
          </a:p>
        </p:txBody>
      </p:sp>
      <p:grpSp>
        <p:nvGrpSpPr>
          <p:cNvPr id="11" name="Group 10">
            <a:extLst>
              <a:ext uri="{FF2B5EF4-FFF2-40B4-BE49-F238E27FC236}">
                <a16:creationId xmlns:a16="http://schemas.microsoft.com/office/drawing/2014/main" id="{E7316380-716C-877A-CD92-F01C1179FAB9}"/>
              </a:ext>
            </a:extLst>
          </p:cNvPr>
          <p:cNvGrpSpPr/>
          <p:nvPr/>
        </p:nvGrpSpPr>
        <p:grpSpPr>
          <a:xfrm>
            <a:off x="427199" y="3075917"/>
            <a:ext cx="9364022" cy="6495091"/>
            <a:chOff x="710217" y="2952750"/>
            <a:chExt cx="9793905" cy="6165850"/>
          </a:xfrm>
        </p:grpSpPr>
        <p:grpSp>
          <p:nvGrpSpPr>
            <p:cNvPr id="8" name="Google Shape;255;p20">
              <a:extLst>
                <a:ext uri="{FF2B5EF4-FFF2-40B4-BE49-F238E27FC236}">
                  <a16:creationId xmlns:a16="http://schemas.microsoft.com/office/drawing/2014/main" id="{6F0B5C21-959D-7F96-EEB1-F7E7B9AB41C2}"/>
                </a:ext>
              </a:extLst>
            </p:cNvPr>
            <p:cNvGrpSpPr/>
            <p:nvPr/>
          </p:nvGrpSpPr>
          <p:grpSpPr>
            <a:xfrm>
              <a:off x="710217" y="2952750"/>
              <a:ext cx="9793905" cy="6165850"/>
              <a:chOff x="0" y="0"/>
              <a:chExt cx="1661910" cy="2709333"/>
            </a:xfrm>
          </p:grpSpPr>
          <p:sp>
            <p:nvSpPr>
              <p:cNvPr id="10" name="Google Shape;257;p20">
                <a:extLst>
                  <a:ext uri="{FF2B5EF4-FFF2-40B4-BE49-F238E27FC236}">
                    <a16:creationId xmlns:a16="http://schemas.microsoft.com/office/drawing/2014/main" id="{1970E87F-A667-96E7-A275-81B94C1E5220}"/>
                  </a:ext>
                </a:extLst>
              </p:cNvPr>
              <p:cNvSpPr txBox="1"/>
              <p:nvPr/>
            </p:nvSpPr>
            <p:spPr>
              <a:xfrm>
                <a:off x="0" y="38100"/>
                <a:ext cx="1661910" cy="2671233"/>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 name="Google Shape;256;p20">
                <a:extLst>
                  <a:ext uri="{FF2B5EF4-FFF2-40B4-BE49-F238E27FC236}">
                    <a16:creationId xmlns:a16="http://schemas.microsoft.com/office/drawing/2014/main" id="{2D34049B-44F7-81AD-EFA5-3E8061EF462F}"/>
                  </a:ext>
                </a:extLst>
              </p:cNvPr>
              <p:cNvSpPr/>
              <p:nvPr/>
            </p:nvSpPr>
            <p:spPr>
              <a:xfrm>
                <a:off x="0" y="0"/>
                <a:ext cx="1661910" cy="2709333"/>
              </a:xfrm>
              <a:custGeom>
                <a:avLst/>
                <a:gdLst/>
                <a:ahLst/>
                <a:cxnLst/>
                <a:rect l="l" t="t" r="r" b="b"/>
                <a:pathLst>
                  <a:path w="1661910" h="2709333" extrusionOk="0">
                    <a:moveTo>
                      <a:pt x="0" y="0"/>
                    </a:moveTo>
                    <a:lnTo>
                      <a:pt x="1661910" y="0"/>
                    </a:lnTo>
                    <a:lnTo>
                      <a:pt x="1661910" y="2709333"/>
                    </a:lnTo>
                    <a:lnTo>
                      <a:pt x="0" y="2709333"/>
                    </a:lnTo>
                    <a:close/>
                  </a:path>
                </a:pathLst>
              </a:custGeom>
              <a:solidFill>
                <a:srgbClr val="0F1A38"/>
              </a:solidFill>
              <a:ln>
                <a:noFill/>
              </a:ln>
            </p:spPr>
            <p:txBody>
              <a:bodyPr/>
              <a:lstStyle/>
              <a:p>
                <a:endParaRPr lang="en-US"/>
              </a:p>
            </p:txBody>
          </p:sp>
        </p:grpSp>
        <p:pic>
          <p:nvPicPr>
            <p:cNvPr id="6" name="Picture 5">
              <a:extLst>
                <a:ext uri="{FF2B5EF4-FFF2-40B4-BE49-F238E27FC236}">
                  <a16:creationId xmlns:a16="http://schemas.microsoft.com/office/drawing/2014/main" id="{3F8062A9-BE33-13EF-30CF-369B2085397B}"/>
                </a:ext>
              </a:extLst>
            </p:cNvPr>
            <p:cNvPicPr>
              <a:picLocks noChangeAspect="1"/>
            </p:cNvPicPr>
            <p:nvPr/>
          </p:nvPicPr>
          <p:blipFill>
            <a:blip r:embed="rId3"/>
            <a:stretch>
              <a:fillRect/>
            </a:stretch>
          </p:blipFill>
          <p:spPr>
            <a:xfrm>
              <a:off x="981255" y="3250361"/>
              <a:ext cx="9251831" cy="5597825"/>
            </a:xfrm>
            <a:prstGeom prst="rect">
              <a:avLst/>
            </a:prstGeom>
          </p:spPr>
        </p:pic>
      </p:grpSp>
      <p:sp>
        <p:nvSpPr>
          <p:cNvPr id="15" name="TextBox 14">
            <a:extLst>
              <a:ext uri="{FF2B5EF4-FFF2-40B4-BE49-F238E27FC236}">
                <a16:creationId xmlns:a16="http://schemas.microsoft.com/office/drawing/2014/main" id="{3996A8C4-9110-DE9B-BE1F-C24FD28F7211}"/>
              </a:ext>
            </a:extLst>
          </p:cNvPr>
          <p:cNvSpPr txBox="1"/>
          <p:nvPr/>
        </p:nvSpPr>
        <p:spPr>
          <a:xfrm>
            <a:off x="11893934" y="2587789"/>
            <a:ext cx="7033846" cy="79344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40000"/>
              </a:lnSpc>
            </a:pPr>
            <a:r>
              <a:rPr lang="en-US" sz="3000" dirty="0">
                <a:solidFill>
                  <a:srgbClr val="0F1A38"/>
                </a:solidFill>
                <a:latin typeface="Inter Light" panose="020B0604020202020204" charset="0"/>
                <a:ea typeface="Inter Light" panose="020B0604020202020204" charset="0"/>
              </a:rPr>
              <a:t>15-Year vs. 20-Year difference is negligible – only $4/month per customer (1.7%)</a:t>
            </a:r>
            <a:endParaRPr lang="en-US" sz="3000" dirty="0">
              <a:latin typeface="Inter Light" panose="020B0604020202020204" charset="0"/>
              <a:ea typeface="Inter Light" panose="020B0604020202020204" charset="0"/>
            </a:endParaRPr>
          </a:p>
          <a:p>
            <a:pPr>
              <a:lnSpc>
                <a:spcPct val="140000"/>
              </a:lnSpc>
            </a:pPr>
            <a:endParaRPr lang="en-US" sz="3000" dirty="0">
              <a:solidFill>
                <a:srgbClr val="0F1A38"/>
              </a:solidFill>
              <a:latin typeface="Inter Light" panose="020B0604020202020204" charset="0"/>
              <a:ea typeface="Inter Light" panose="020B0604020202020204" charset="0"/>
            </a:endParaRPr>
          </a:p>
          <a:p>
            <a:pPr>
              <a:lnSpc>
                <a:spcPct val="140000"/>
              </a:lnSpc>
            </a:pPr>
            <a:r>
              <a:rPr lang="en-US" sz="3000" dirty="0">
                <a:solidFill>
                  <a:srgbClr val="0F1A38"/>
                </a:solidFill>
                <a:latin typeface="Inter Light" panose="020B0604020202020204" charset="0"/>
                <a:ea typeface="Inter Light" panose="020B0604020202020204" charset="0"/>
              </a:rPr>
              <a:t>Customers prefer reliability over marginal savings; bill shock risks company perception far more</a:t>
            </a:r>
          </a:p>
          <a:p>
            <a:pPr>
              <a:lnSpc>
                <a:spcPct val="140000"/>
              </a:lnSpc>
            </a:pPr>
            <a:endParaRPr lang="en-US" sz="3000" dirty="0">
              <a:solidFill>
                <a:srgbClr val="0F1A38"/>
              </a:solidFill>
              <a:latin typeface="Inter Light" panose="020B0604020202020204" charset="0"/>
              <a:ea typeface="Inter Light" panose="020B0604020202020204" charset="0"/>
            </a:endParaRPr>
          </a:p>
          <a:p>
            <a:pPr>
              <a:lnSpc>
                <a:spcPct val="140000"/>
              </a:lnSpc>
            </a:pPr>
            <a:r>
              <a:rPr lang="en-US" sz="3000" dirty="0">
                <a:solidFill>
                  <a:srgbClr val="0F1A38"/>
                </a:solidFill>
                <a:latin typeface="Inter Light" panose="020B0604020202020204" charset="0"/>
                <a:ea typeface="Inter Light" panose="020B0604020202020204" charset="0"/>
              </a:rPr>
              <a:t>Status quo can't be an option: unresolved risk leads to future financial crises </a:t>
            </a:r>
          </a:p>
          <a:p>
            <a:pPr marL="342900" indent="-342900">
              <a:lnSpc>
                <a:spcPct val="140000"/>
              </a:lnSpc>
              <a:buFont typeface="Arial,Sans-Serif"/>
              <a:buChar char="•"/>
            </a:pPr>
            <a:endParaRPr lang="en-US" sz="2400" dirty="0">
              <a:solidFill>
                <a:srgbClr val="0F1A38"/>
              </a:solidFill>
              <a:latin typeface="Inter Light"/>
              <a:ea typeface="Inter Light"/>
            </a:endParaRPr>
          </a:p>
          <a:p>
            <a:endParaRPr lang="en-US" dirty="0"/>
          </a:p>
        </p:txBody>
      </p:sp>
      <p:sp>
        <p:nvSpPr>
          <p:cNvPr id="12" name="Google Shape;243;p19">
            <a:extLst>
              <a:ext uri="{FF2B5EF4-FFF2-40B4-BE49-F238E27FC236}">
                <a16:creationId xmlns:a16="http://schemas.microsoft.com/office/drawing/2014/main" id="{684FF99A-FFA7-A37E-F9A9-AFFAC7DDA32D}"/>
              </a:ext>
            </a:extLst>
          </p:cNvPr>
          <p:cNvSpPr/>
          <p:nvPr/>
        </p:nvSpPr>
        <p:spPr>
          <a:xfrm>
            <a:off x="11362040" y="2801401"/>
            <a:ext cx="369332" cy="369332"/>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grpSp>
        <p:nvGrpSpPr>
          <p:cNvPr id="13" name="Google Shape;242;p19">
            <a:extLst>
              <a:ext uri="{FF2B5EF4-FFF2-40B4-BE49-F238E27FC236}">
                <a16:creationId xmlns:a16="http://schemas.microsoft.com/office/drawing/2014/main" id="{563C35D5-4FA6-FF27-50FF-28822132AD2F}"/>
              </a:ext>
            </a:extLst>
          </p:cNvPr>
          <p:cNvGrpSpPr/>
          <p:nvPr/>
        </p:nvGrpSpPr>
        <p:grpSpPr>
          <a:xfrm>
            <a:off x="11358612" y="5356664"/>
            <a:ext cx="369332" cy="369332"/>
            <a:chOff x="0" y="0"/>
            <a:chExt cx="138697" cy="138697"/>
          </a:xfrm>
        </p:grpSpPr>
        <p:sp>
          <p:nvSpPr>
            <p:cNvPr id="14" name="Google Shape;243;p19">
              <a:extLst>
                <a:ext uri="{FF2B5EF4-FFF2-40B4-BE49-F238E27FC236}">
                  <a16:creationId xmlns:a16="http://schemas.microsoft.com/office/drawing/2014/main" id="{CE108CAD-5F83-D35B-FCA9-73B09D9BB975}"/>
                </a:ext>
              </a:extLst>
            </p:cNvPr>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16" name="Google Shape;244;p19">
              <a:extLst>
                <a:ext uri="{FF2B5EF4-FFF2-40B4-BE49-F238E27FC236}">
                  <a16:creationId xmlns:a16="http://schemas.microsoft.com/office/drawing/2014/main" id="{B6700A32-B4EE-913A-714B-9239BA235CC0}"/>
                </a:ext>
              </a:extLst>
            </p:cNvPr>
            <p:cNvSpPr txBox="1"/>
            <p:nvPr/>
          </p:nvSpPr>
          <p:spPr>
            <a:xfrm>
              <a:off x="0" y="38100"/>
              <a:ext cx="138697" cy="10059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 name="Google Shape;242;p19">
            <a:extLst>
              <a:ext uri="{FF2B5EF4-FFF2-40B4-BE49-F238E27FC236}">
                <a16:creationId xmlns:a16="http://schemas.microsoft.com/office/drawing/2014/main" id="{B5E0351B-3DBD-9985-4E07-F707D8AE493A}"/>
              </a:ext>
            </a:extLst>
          </p:cNvPr>
          <p:cNvGrpSpPr/>
          <p:nvPr/>
        </p:nvGrpSpPr>
        <p:grpSpPr>
          <a:xfrm>
            <a:off x="11352707" y="7924627"/>
            <a:ext cx="369332" cy="369332"/>
            <a:chOff x="0" y="0"/>
            <a:chExt cx="138697" cy="138697"/>
          </a:xfrm>
        </p:grpSpPr>
        <p:sp>
          <p:nvSpPr>
            <p:cNvPr id="18" name="Google Shape;243;p19">
              <a:extLst>
                <a:ext uri="{FF2B5EF4-FFF2-40B4-BE49-F238E27FC236}">
                  <a16:creationId xmlns:a16="http://schemas.microsoft.com/office/drawing/2014/main" id="{46E76215-C0F9-0EE4-10A2-0E9B97C7BB2D}"/>
                </a:ext>
              </a:extLst>
            </p:cNvPr>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19" name="Google Shape;244;p19">
              <a:extLst>
                <a:ext uri="{FF2B5EF4-FFF2-40B4-BE49-F238E27FC236}">
                  <a16:creationId xmlns:a16="http://schemas.microsoft.com/office/drawing/2014/main" id="{47EB3BD0-E3C7-9E5A-E58B-27C0299B63B3}"/>
                </a:ext>
              </a:extLst>
            </p:cNvPr>
            <p:cNvSpPr txBox="1"/>
            <p:nvPr/>
          </p:nvSpPr>
          <p:spPr>
            <a:xfrm>
              <a:off x="0" y="38100"/>
              <a:ext cx="138697" cy="10059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554842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E7E7E7"/>
            </a:gs>
            <a:gs pos="100000">
              <a:srgbClr val="FFFFFF"/>
            </a:gs>
          </a:gsLst>
          <a:lin ang="5400000" scaled="0"/>
        </a:gradFill>
        <a:effectLst/>
      </p:bgPr>
    </p:bg>
    <p:spTree>
      <p:nvGrpSpPr>
        <p:cNvPr id="1" name="Shape 254">
          <a:extLst>
            <a:ext uri="{FF2B5EF4-FFF2-40B4-BE49-F238E27FC236}">
              <a16:creationId xmlns:a16="http://schemas.microsoft.com/office/drawing/2014/main" id="{64341C1B-2693-9A0D-CF6F-806D83706BD2}"/>
            </a:ext>
          </a:extLst>
        </p:cNvPr>
        <p:cNvGrpSpPr/>
        <p:nvPr/>
      </p:nvGrpSpPr>
      <p:grpSpPr>
        <a:xfrm>
          <a:off x="0" y="0"/>
          <a:ext cx="0" cy="0"/>
          <a:chOff x="0" y="0"/>
          <a:chExt cx="0" cy="0"/>
        </a:xfrm>
      </p:grpSpPr>
      <p:grpSp>
        <p:nvGrpSpPr>
          <p:cNvPr id="2" name="Google Shape;255;p20">
            <a:extLst>
              <a:ext uri="{FF2B5EF4-FFF2-40B4-BE49-F238E27FC236}">
                <a16:creationId xmlns:a16="http://schemas.microsoft.com/office/drawing/2014/main" id="{A906C239-E775-2B34-9A0E-14BC0DAC3A1C}"/>
              </a:ext>
            </a:extLst>
          </p:cNvPr>
          <p:cNvGrpSpPr/>
          <p:nvPr/>
        </p:nvGrpSpPr>
        <p:grpSpPr>
          <a:xfrm>
            <a:off x="0" y="0"/>
            <a:ext cx="18302039" cy="2190750"/>
            <a:chOff x="0" y="0"/>
            <a:chExt cx="1661910" cy="2709333"/>
          </a:xfrm>
        </p:grpSpPr>
        <p:sp>
          <p:nvSpPr>
            <p:cNvPr id="3" name="Google Shape;256;p20">
              <a:extLst>
                <a:ext uri="{FF2B5EF4-FFF2-40B4-BE49-F238E27FC236}">
                  <a16:creationId xmlns:a16="http://schemas.microsoft.com/office/drawing/2014/main" id="{52A482D4-A709-CB69-ABA0-5CA735C6E648}"/>
                </a:ext>
              </a:extLst>
            </p:cNvPr>
            <p:cNvSpPr/>
            <p:nvPr/>
          </p:nvSpPr>
          <p:spPr>
            <a:xfrm>
              <a:off x="0" y="0"/>
              <a:ext cx="1661910" cy="2709333"/>
            </a:xfrm>
            <a:custGeom>
              <a:avLst/>
              <a:gdLst/>
              <a:ahLst/>
              <a:cxnLst/>
              <a:rect l="l" t="t" r="r" b="b"/>
              <a:pathLst>
                <a:path w="1661910" h="2709333" extrusionOk="0">
                  <a:moveTo>
                    <a:pt x="0" y="0"/>
                  </a:moveTo>
                  <a:lnTo>
                    <a:pt x="1661910" y="0"/>
                  </a:lnTo>
                  <a:lnTo>
                    <a:pt x="1661910" y="2709333"/>
                  </a:lnTo>
                  <a:lnTo>
                    <a:pt x="0" y="2709333"/>
                  </a:lnTo>
                  <a:close/>
                </a:path>
              </a:pathLst>
            </a:custGeom>
            <a:solidFill>
              <a:srgbClr val="0F1A38"/>
            </a:solidFill>
            <a:ln>
              <a:noFill/>
            </a:ln>
          </p:spPr>
          <p:txBody>
            <a:bodyPr/>
            <a:lstStyle/>
            <a:p>
              <a:endParaRPr lang="en-US"/>
            </a:p>
          </p:txBody>
        </p:sp>
        <p:sp>
          <p:nvSpPr>
            <p:cNvPr id="4" name="Google Shape;257;p20">
              <a:extLst>
                <a:ext uri="{FF2B5EF4-FFF2-40B4-BE49-F238E27FC236}">
                  <a16:creationId xmlns:a16="http://schemas.microsoft.com/office/drawing/2014/main" id="{DA9DE8CA-A09B-86D9-E972-21F47B8E1190}"/>
                </a:ext>
              </a:extLst>
            </p:cNvPr>
            <p:cNvSpPr txBox="1"/>
            <p:nvPr/>
          </p:nvSpPr>
          <p:spPr>
            <a:xfrm>
              <a:off x="0" y="38100"/>
              <a:ext cx="1661910" cy="2671233"/>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7" name="Google Shape;258;p20">
            <a:extLst>
              <a:ext uri="{FF2B5EF4-FFF2-40B4-BE49-F238E27FC236}">
                <a16:creationId xmlns:a16="http://schemas.microsoft.com/office/drawing/2014/main" id="{55A4FD9A-5E7A-E9F6-626B-ACB7ECAC3793}"/>
              </a:ext>
            </a:extLst>
          </p:cNvPr>
          <p:cNvSpPr txBox="1"/>
          <p:nvPr/>
        </p:nvSpPr>
        <p:spPr>
          <a:xfrm>
            <a:off x="393276" y="155604"/>
            <a:ext cx="17015638" cy="1902059"/>
          </a:xfrm>
          <a:prstGeom prst="rect">
            <a:avLst/>
          </a:prstGeom>
          <a:noFill/>
          <a:ln>
            <a:noFill/>
          </a:ln>
        </p:spPr>
        <p:txBody>
          <a:bodyPr spcFirstLastPara="1" wrap="square" lIns="0" tIns="0" rIns="0" bIns="0" anchor="t" anchorCtr="0">
            <a:spAutoFit/>
          </a:bodyPr>
          <a:lstStyle/>
          <a:p>
            <a:pPr>
              <a:lnSpc>
                <a:spcPct val="103000"/>
              </a:lnSpc>
            </a:pPr>
            <a:r>
              <a:rPr lang="en-US" sz="6000" dirty="0">
                <a:solidFill>
                  <a:srgbClr val="FFFFFF"/>
                </a:solidFill>
                <a:latin typeface="Cardo" panose="020B0604020202020204" charset="-79"/>
                <a:ea typeface="Cardo" panose="020B0604020202020204" charset="-79"/>
                <a:cs typeface="Cardo" panose="020B0604020202020204" charset="-79"/>
                <a:sym typeface="Cardo"/>
              </a:rPr>
              <a:t>Instate a Comprehensive Communication Plan to Recover 92% of Community Trust  </a:t>
            </a:r>
            <a:endParaRPr lang="es-ES" sz="6000" dirty="0">
              <a:latin typeface="Cardo" panose="020B0604020202020204" charset="-79"/>
              <a:ea typeface="Cardo" panose="020B0604020202020204" charset="-79"/>
              <a:cs typeface="Cardo" panose="020B0604020202020204" charset="-79"/>
            </a:endParaRPr>
          </a:p>
        </p:txBody>
      </p:sp>
      <p:grpSp>
        <p:nvGrpSpPr>
          <p:cNvPr id="15" name="Group 14">
            <a:extLst>
              <a:ext uri="{FF2B5EF4-FFF2-40B4-BE49-F238E27FC236}">
                <a16:creationId xmlns:a16="http://schemas.microsoft.com/office/drawing/2014/main" id="{100975F9-147A-5BD1-E9B4-17F5F1F0EEFB}"/>
              </a:ext>
            </a:extLst>
          </p:cNvPr>
          <p:cNvGrpSpPr/>
          <p:nvPr/>
        </p:nvGrpSpPr>
        <p:grpSpPr>
          <a:xfrm>
            <a:off x="9386907" y="3316603"/>
            <a:ext cx="8502467" cy="5331483"/>
            <a:chOff x="285933" y="3228317"/>
            <a:chExt cx="8502467" cy="5331483"/>
          </a:xfrm>
        </p:grpSpPr>
        <p:grpSp>
          <p:nvGrpSpPr>
            <p:cNvPr id="10" name="Google Shape;255;p20">
              <a:extLst>
                <a:ext uri="{FF2B5EF4-FFF2-40B4-BE49-F238E27FC236}">
                  <a16:creationId xmlns:a16="http://schemas.microsoft.com/office/drawing/2014/main" id="{743AA1E5-EA91-CEC1-1202-CD011E532B65}"/>
                </a:ext>
              </a:extLst>
            </p:cNvPr>
            <p:cNvGrpSpPr/>
            <p:nvPr/>
          </p:nvGrpSpPr>
          <p:grpSpPr>
            <a:xfrm>
              <a:off x="285933" y="3228317"/>
              <a:ext cx="8502467" cy="5331483"/>
              <a:chOff x="0" y="0"/>
              <a:chExt cx="1661910" cy="2709333"/>
            </a:xfrm>
          </p:grpSpPr>
          <p:sp>
            <p:nvSpPr>
              <p:cNvPr id="13" name="Google Shape;257;p20">
                <a:extLst>
                  <a:ext uri="{FF2B5EF4-FFF2-40B4-BE49-F238E27FC236}">
                    <a16:creationId xmlns:a16="http://schemas.microsoft.com/office/drawing/2014/main" id="{017CB3ED-4D6D-A7EC-C762-7E7818D68C7A}"/>
                  </a:ext>
                </a:extLst>
              </p:cNvPr>
              <p:cNvSpPr txBox="1"/>
              <p:nvPr/>
            </p:nvSpPr>
            <p:spPr>
              <a:xfrm>
                <a:off x="0" y="38100"/>
                <a:ext cx="1661910" cy="2671233"/>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 name="Google Shape;256;p20">
                <a:extLst>
                  <a:ext uri="{FF2B5EF4-FFF2-40B4-BE49-F238E27FC236}">
                    <a16:creationId xmlns:a16="http://schemas.microsoft.com/office/drawing/2014/main" id="{FA0BCFEF-AB04-9D2D-9B8F-C71664D0C2FF}"/>
                  </a:ext>
                </a:extLst>
              </p:cNvPr>
              <p:cNvSpPr/>
              <p:nvPr/>
            </p:nvSpPr>
            <p:spPr>
              <a:xfrm>
                <a:off x="0" y="0"/>
                <a:ext cx="1661910" cy="2709333"/>
              </a:xfrm>
              <a:custGeom>
                <a:avLst/>
                <a:gdLst/>
                <a:ahLst/>
                <a:cxnLst/>
                <a:rect l="l" t="t" r="r" b="b"/>
                <a:pathLst>
                  <a:path w="1661910" h="2709333" extrusionOk="0">
                    <a:moveTo>
                      <a:pt x="0" y="0"/>
                    </a:moveTo>
                    <a:lnTo>
                      <a:pt x="1661910" y="0"/>
                    </a:lnTo>
                    <a:lnTo>
                      <a:pt x="1661910" y="2709333"/>
                    </a:lnTo>
                    <a:lnTo>
                      <a:pt x="0" y="2709333"/>
                    </a:lnTo>
                    <a:close/>
                  </a:path>
                </a:pathLst>
              </a:custGeom>
              <a:solidFill>
                <a:srgbClr val="0F1A38"/>
              </a:solidFill>
              <a:ln>
                <a:noFill/>
              </a:ln>
            </p:spPr>
            <p:txBody>
              <a:bodyPr/>
              <a:lstStyle/>
              <a:p>
                <a:endParaRPr lang="en-US"/>
              </a:p>
            </p:txBody>
          </p:sp>
        </p:grpSp>
        <p:pic>
          <p:nvPicPr>
            <p:cNvPr id="9" name="Imagen 8" descr="Gráfico, Gráfico de barras&#10;&#10;El contenido generado por IA puede ser incorrecto.">
              <a:extLst>
                <a:ext uri="{FF2B5EF4-FFF2-40B4-BE49-F238E27FC236}">
                  <a16:creationId xmlns:a16="http://schemas.microsoft.com/office/drawing/2014/main" id="{4970644A-2D29-5812-13C0-58368A22457D}"/>
                </a:ext>
              </a:extLst>
            </p:cNvPr>
            <p:cNvPicPr>
              <a:picLocks noChangeAspect="1"/>
            </p:cNvPicPr>
            <p:nvPr/>
          </p:nvPicPr>
          <p:blipFill>
            <a:blip r:embed="rId3"/>
            <a:stretch>
              <a:fillRect/>
            </a:stretch>
          </p:blipFill>
          <p:spPr>
            <a:xfrm>
              <a:off x="515152" y="3479517"/>
              <a:ext cx="8044027" cy="4829082"/>
            </a:xfrm>
            <a:prstGeom prst="rect">
              <a:avLst/>
            </a:prstGeom>
          </p:spPr>
        </p:pic>
      </p:grpSp>
      <p:grpSp>
        <p:nvGrpSpPr>
          <p:cNvPr id="23" name="Group 22">
            <a:extLst>
              <a:ext uri="{FF2B5EF4-FFF2-40B4-BE49-F238E27FC236}">
                <a16:creationId xmlns:a16="http://schemas.microsoft.com/office/drawing/2014/main" id="{D908B37E-189D-288E-9A52-C2E8CEFB2414}"/>
              </a:ext>
            </a:extLst>
          </p:cNvPr>
          <p:cNvGrpSpPr/>
          <p:nvPr/>
        </p:nvGrpSpPr>
        <p:grpSpPr>
          <a:xfrm>
            <a:off x="645495" y="2605650"/>
            <a:ext cx="8255600" cy="10599825"/>
            <a:chOff x="9748699" y="2808850"/>
            <a:chExt cx="8255600" cy="10599825"/>
          </a:xfrm>
        </p:grpSpPr>
        <p:sp>
          <p:nvSpPr>
            <p:cNvPr id="259" name="Google Shape;259;p20">
              <a:extLst>
                <a:ext uri="{FF2B5EF4-FFF2-40B4-BE49-F238E27FC236}">
                  <a16:creationId xmlns:a16="http://schemas.microsoft.com/office/drawing/2014/main" id="{DF0E9070-2A0F-6EFD-5927-B9B911A633C4}"/>
                </a:ext>
              </a:extLst>
            </p:cNvPr>
            <p:cNvSpPr txBox="1"/>
            <p:nvPr/>
          </p:nvSpPr>
          <p:spPr>
            <a:xfrm>
              <a:off x="10375900" y="2808850"/>
              <a:ext cx="7628399" cy="10599825"/>
            </a:xfrm>
            <a:prstGeom prst="rect">
              <a:avLst/>
            </a:prstGeom>
            <a:noFill/>
            <a:ln>
              <a:noFill/>
            </a:ln>
          </p:spPr>
          <p:txBody>
            <a:bodyPr spcFirstLastPara="1" wrap="square" lIns="0" tIns="0" rIns="0" bIns="0" anchor="t" anchorCtr="0">
              <a:spAutoFit/>
            </a:bodyPr>
            <a:lstStyle/>
            <a:p>
              <a:pPr>
                <a:lnSpc>
                  <a:spcPct val="140000"/>
                </a:lnSpc>
              </a:pPr>
              <a:r>
                <a:rPr lang="en-US" sz="2700" dirty="0">
                  <a:solidFill>
                    <a:srgbClr val="0F1A38"/>
                  </a:solidFill>
                  <a:latin typeface="Inter Light" panose="020B0604020202020204" charset="0"/>
                  <a:ea typeface="Inter Light" panose="020B0604020202020204" charset="0"/>
                </a:rPr>
                <a:t>Publicly inform residents of the adjusted affordable fuel model and financial plan through mayoral role to recapture 33% of consumer trust</a:t>
              </a:r>
            </a:p>
            <a:p>
              <a:pPr marL="342900" indent="-342900">
                <a:lnSpc>
                  <a:spcPct val="140000"/>
                </a:lnSpc>
                <a:buFont typeface="Arial"/>
                <a:buChar char="•"/>
              </a:pPr>
              <a:endParaRPr lang="en-US" sz="2700" dirty="0">
                <a:solidFill>
                  <a:srgbClr val="0F1A38"/>
                </a:solidFill>
                <a:latin typeface="Inter Light" panose="020B0604020202020204" charset="0"/>
                <a:ea typeface="Inter Light" panose="020B0604020202020204" charset="0"/>
              </a:endParaRPr>
            </a:p>
            <a:p>
              <a:pPr>
                <a:lnSpc>
                  <a:spcPct val="140000"/>
                </a:lnSpc>
              </a:pPr>
              <a:r>
                <a:rPr lang="en-US" sz="2700" dirty="0">
                  <a:solidFill>
                    <a:srgbClr val="0F1A38"/>
                  </a:solidFill>
                  <a:latin typeface="Inter Light" panose="020B0604020202020204" charset="0"/>
                  <a:ea typeface="Inter Light" panose="020B0604020202020204" charset="0"/>
                </a:rPr>
                <a:t>Reframe communication to consumers (transparency &amp; clarity) utilizing plain and client first language to regain 59% of consumers trust</a:t>
              </a:r>
            </a:p>
            <a:p>
              <a:pPr marL="342900" indent="-342900">
                <a:lnSpc>
                  <a:spcPct val="140000"/>
                </a:lnSpc>
                <a:buFont typeface="Arial"/>
                <a:buChar char="•"/>
              </a:pPr>
              <a:endParaRPr lang="en-US" sz="2700" dirty="0">
                <a:solidFill>
                  <a:srgbClr val="0F1A38"/>
                </a:solidFill>
                <a:latin typeface="Inter Light" panose="020B0604020202020204" charset="0"/>
                <a:ea typeface="Inter Light" panose="020B0604020202020204" charset="0"/>
              </a:endParaRPr>
            </a:p>
            <a:p>
              <a:pPr>
                <a:lnSpc>
                  <a:spcPct val="140000"/>
                </a:lnSpc>
              </a:pPr>
              <a:r>
                <a:rPr lang="en-US" sz="2700" dirty="0">
                  <a:solidFill>
                    <a:srgbClr val="0F1A38"/>
                  </a:solidFill>
                  <a:latin typeface="Inter Light" panose="020B0604020202020204" charset="0"/>
                  <a:ea typeface="Inter Light" panose="020B0604020202020204" charset="0"/>
                </a:rPr>
                <a:t>Send out proactively framed messages and strategically target outreach to demographics secures additional public trust </a:t>
              </a:r>
            </a:p>
            <a:p>
              <a:pPr marL="342900" indent="-342900">
                <a:lnSpc>
                  <a:spcPct val="140000"/>
                </a:lnSpc>
                <a:buChar char="•"/>
              </a:pPr>
              <a:endParaRPr lang="en-US" sz="2400" dirty="0">
                <a:solidFill>
                  <a:srgbClr val="0F1A38"/>
                </a:solidFill>
                <a:latin typeface="Inter Light"/>
                <a:ea typeface="Inter Light"/>
              </a:endParaRPr>
            </a:p>
            <a:p>
              <a:pPr marL="342900" indent="-342900">
                <a:lnSpc>
                  <a:spcPct val="140000"/>
                </a:lnSpc>
                <a:buChar char="•"/>
              </a:pPr>
              <a:endParaRPr lang="en-US" sz="2400" dirty="0">
                <a:solidFill>
                  <a:srgbClr val="0F1A38"/>
                </a:solidFill>
                <a:latin typeface="Inter Light"/>
                <a:ea typeface="Inter Light"/>
              </a:endParaRPr>
            </a:p>
            <a:p>
              <a:pPr marL="342900" indent="-342900">
                <a:lnSpc>
                  <a:spcPct val="140000"/>
                </a:lnSpc>
                <a:buChar char="•"/>
              </a:pPr>
              <a:endParaRPr lang="en-US" sz="2400" dirty="0">
                <a:solidFill>
                  <a:srgbClr val="0F1A38"/>
                </a:solidFill>
                <a:latin typeface="Inter Light"/>
                <a:ea typeface="Inter Light"/>
              </a:endParaRPr>
            </a:p>
            <a:p>
              <a:pPr marL="342900" indent="-342900">
                <a:lnSpc>
                  <a:spcPct val="140000"/>
                </a:lnSpc>
                <a:buChar char="•"/>
              </a:pPr>
              <a:endParaRPr lang="en-US" sz="2400" dirty="0">
                <a:solidFill>
                  <a:srgbClr val="0F1A38"/>
                </a:solidFill>
                <a:latin typeface="Inter Light"/>
                <a:ea typeface="Inter Light"/>
              </a:endParaRPr>
            </a:p>
            <a:p>
              <a:pPr marL="342900" indent="-342900">
                <a:lnSpc>
                  <a:spcPct val="140000"/>
                </a:lnSpc>
                <a:buChar char="•"/>
              </a:pPr>
              <a:endParaRPr lang="en-US" sz="2400" dirty="0">
                <a:solidFill>
                  <a:srgbClr val="0F1A38"/>
                </a:solidFill>
                <a:latin typeface="Inter Light"/>
                <a:ea typeface="Inter Light"/>
              </a:endParaRPr>
            </a:p>
            <a:p>
              <a:pPr marL="342900" indent="-342900">
                <a:lnSpc>
                  <a:spcPct val="140000"/>
                </a:lnSpc>
                <a:buChar char="•"/>
              </a:pPr>
              <a:endParaRPr lang="en-US" sz="2400" dirty="0">
                <a:solidFill>
                  <a:srgbClr val="0F1A38"/>
                </a:solidFill>
                <a:latin typeface="Inter Light"/>
                <a:ea typeface="Inter Light"/>
              </a:endParaRPr>
            </a:p>
            <a:p>
              <a:pPr marL="342900" indent="-342900">
                <a:lnSpc>
                  <a:spcPct val="140000"/>
                </a:lnSpc>
                <a:buChar char="•"/>
              </a:pPr>
              <a:endParaRPr lang="en-US" sz="2400" dirty="0">
                <a:solidFill>
                  <a:srgbClr val="0F1A38"/>
                </a:solidFill>
                <a:latin typeface="Inter Light"/>
                <a:ea typeface="Inter Light"/>
              </a:endParaRPr>
            </a:p>
          </p:txBody>
        </p:sp>
        <p:sp>
          <p:nvSpPr>
            <p:cNvPr id="16" name="Google Shape;243;p19">
              <a:extLst>
                <a:ext uri="{FF2B5EF4-FFF2-40B4-BE49-F238E27FC236}">
                  <a16:creationId xmlns:a16="http://schemas.microsoft.com/office/drawing/2014/main" id="{2BB5C8B6-19F2-D244-2315-121A203F3F71}"/>
                </a:ext>
              </a:extLst>
            </p:cNvPr>
            <p:cNvSpPr/>
            <p:nvPr/>
          </p:nvSpPr>
          <p:spPr>
            <a:xfrm>
              <a:off x="9786680" y="2965174"/>
              <a:ext cx="369332" cy="369332"/>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grpSp>
          <p:nvGrpSpPr>
            <p:cNvPr id="17" name="Google Shape;242;p19">
              <a:extLst>
                <a:ext uri="{FF2B5EF4-FFF2-40B4-BE49-F238E27FC236}">
                  <a16:creationId xmlns:a16="http://schemas.microsoft.com/office/drawing/2014/main" id="{EAC292B6-A4F9-1417-4C20-BAFD950A158B}"/>
                </a:ext>
              </a:extLst>
            </p:cNvPr>
            <p:cNvGrpSpPr/>
            <p:nvPr/>
          </p:nvGrpSpPr>
          <p:grpSpPr>
            <a:xfrm>
              <a:off x="9748699" y="5816213"/>
              <a:ext cx="445293" cy="738664"/>
              <a:chOff x="-28526" y="0"/>
              <a:chExt cx="167223" cy="277394"/>
            </a:xfrm>
          </p:grpSpPr>
          <p:sp>
            <p:nvSpPr>
              <p:cNvPr id="18" name="Google Shape;243;p19">
                <a:extLst>
                  <a:ext uri="{FF2B5EF4-FFF2-40B4-BE49-F238E27FC236}">
                    <a16:creationId xmlns:a16="http://schemas.microsoft.com/office/drawing/2014/main" id="{10A8817E-CA0B-4639-C33E-39AD0E2C82AA}"/>
                  </a:ext>
                </a:extLst>
              </p:cNvPr>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19" name="Google Shape;244;p19">
                <a:extLst>
                  <a:ext uri="{FF2B5EF4-FFF2-40B4-BE49-F238E27FC236}">
                    <a16:creationId xmlns:a16="http://schemas.microsoft.com/office/drawing/2014/main" id="{949C4ECE-5D9F-F7E6-E94B-E27376C2524D}"/>
                  </a:ext>
                </a:extLst>
              </p:cNvPr>
              <p:cNvSpPr txBox="1"/>
              <p:nvPr/>
            </p:nvSpPr>
            <p:spPr>
              <a:xfrm>
                <a:off x="-28526" y="176797"/>
                <a:ext cx="138697" cy="10059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20" name="Google Shape;242;p19">
              <a:extLst>
                <a:ext uri="{FF2B5EF4-FFF2-40B4-BE49-F238E27FC236}">
                  <a16:creationId xmlns:a16="http://schemas.microsoft.com/office/drawing/2014/main" id="{24BC3B28-B51B-751F-AD8E-E75C6206B820}"/>
                </a:ext>
              </a:extLst>
            </p:cNvPr>
            <p:cNvGrpSpPr/>
            <p:nvPr/>
          </p:nvGrpSpPr>
          <p:grpSpPr>
            <a:xfrm>
              <a:off x="9824660" y="8108762"/>
              <a:ext cx="369332" cy="369332"/>
              <a:chOff x="0" y="0"/>
              <a:chExt cx="138697" cy="138697"/>
            </a:xfrm>
          </p:grpSpPr>
          <p:sp>
            <p:nvSpPr>
              <p:cNvPr id="21" name="Google Shape;243;p19">
                <a:extLst>
                  <a:ext uri="{FF2B5EF4-FFF2-40B4-BE49-F238E27FC236}">
                    <a16:creationId xmlns:a16="http://schemas.microsoft.com/office/drawing/2014/main" id="{A21277B8-8FD1-AEE0-B4C3-A393E34276E1}"/>
                  </a:ext>
                </a:extLst>
              </p:cNvPr>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22" name="Google Shape;244;p19">
                <a:extLst>
                  <a:ext uri="{FF2B5EF4-FFF2-40B4-BE49-F238E27FC236}">
                    <a16:creationId xmlns:a16="http://schemas.microsoft.com/office/drawing/2014/main" id="{5FA60344-EFC4-D1AB-3FEB-D2D13C235D3E}"/>
                  </a:ext>
                </a:extLst>
              </p:cNvPr>
              <p:cNvSpPr txBox="1"/>
              <p:nvPr/>
            </p:nvSpPr>
            <p:spPr>
              <a:xfrm>
                <a:off x="0" y="38100"/>
                <a:ext cx="138697" cy="10059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1767801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E7E7E7"/>
            </a:gs>
            <a:gs pos="100000">
              <a:srgbClr val="FFFFFF"/>
            </a:gs>
          </a:gsLst>
          <a:lin ang="5400000" scaled="0"/>
        </a:gradFill>
        <a:effectLst/>
      </p:bgPr>
    </p:bg>
    <p:spTree>
      <p:nvGrpSpPr>
        <p:cNvPr id="1" name="Shape 291"/>
        <p:cNvGrpSpPr/>
        <p:nvPr/>
      </p:nvGrpSpPr>
      <p:grpSpPr>
        <a:xfrm>
          <a:off x="0" y="0"/>
          <a:ext cx="0" cy="0"/>
          <a:chOff x="0" y="0"/>
          <a:chExt cx="0" cy="0"/>
        </a:xfrm>
      </p:grpSpPr>
      <p:grpSp>
        <p:nvGrpSpPr>
          <p:cNvPr id="262" name="Google Shape;255;p20">
            <a:extLst>
              <a:ext uri="{FF2B5EF4-FFF2-40B4-BE49-F238E27FC236}">
                <a16:creationId xmlns:a16="http://schemas.microsoft.com/office/drawing/2014/main" id="{B8217775-A3B4-94BD-DBC3-4FF8AFC24963}"/>
              </a:ext>
            </a:extLst>
          </p:cNvPr>
          <p:cNvGrpSpPr/>
          <p:nvPr/>
        </p:nvGrpSpPr>
        <p:grpSpPr>
          <a:xfrm>
            <a:off x="0" y="0"/>
            <a:ext cx="18302039" cy="1831553"/>
            <a:chOff x="0" y="0"/>
            <a:chExt cx="1661910" cy="2709333"/>
          </a:xfrm>
        </p:grpSpPr>
        <p:sp>
          <p:nvSpPr>
            <p:cNvPr id="263" name="Google Shape;256;p20">
              <a:extLst>
                <a:ext uri="{FF2B5EF4-FFF2-40B4-BE49-F238E27FC236}">
                  <a16:creationId xmlns:a16="http://schemas.microsoft.com/office/drawing/2014/main" id="{1FFB315F-9B79-8EC0-6D87-67702ADF1EC0}"/>
                </a:ext>
              </a:extLst>
            </p:cNvPr>
            <p:cNvSpPr/>
            <p:nvPr/>
          </p:nvSpPr>
          <p:spPr>
            <a:xfrm>
              <a:off x="0" y="0"/>
              <a:ext cx="1661910" cy="2709333"/>
            </a:xfrm>
            <a:custGeom>
              <a:avLst/>
              <a:gdLst/>
              <a:ahLst/>
              <a:cxnLst/>
              <a:rect l="l" t="t" r="r" b="b"/>
              <a:pathLst>
                <a:path w="1661910" h="2709333" extrusionOk="0">
                  <a:moveTo>
                    <a:pt x="0" y="0"/>
                  </a:moveTo>
                  <a:lnTo>
                    <a:pt x="1661910" y="0"/>
                  </a:lnTo>
                  <a:lnTo>
                    <a:pt x="1661910" y="2709333"/>
                  </a:lnTo>
                  <a:lnTo>
                    <a:pt x="0" y="2709333"/>
                  </a:lnTo>
                  <a:close/>
                </a:path>
              </a:pathLst>
            </a:custGeom>
            <a:solidFill>
              <a:srgbClr val="0F1A38"/>
            </a:solidFill>
            <a:ln>
              <a:noFill/>
            </a:ln>
          </p:spPr>
          <p:txBody>
            <a:bodyPr/>
            <a:lstStyle/>
            <a:p>
              <a:endParaRPr lang="en-US"/>
            </a:p>
          </p:txBody>
        </p:sp>
        <p:sp>
          <p:nvSpPr>
            <p:cNvPr id="264" name="Google Shape;257;p20">
              <a:extLst>
                <a:ext uri="{FF2B5EF4-FFF2-40B4-BE49-F238E27FC236}">
                  <a16:creationId xmlns:a16="http://schemas.microsoft.com/office/drawing/2014/main" id="{FA3BCB40-04B4-741B-E771-A4772B482FE6}"/>
                </a:ext>
              </a:extLst>
            </p:cNvPr>
            <p:cNvSpPr txBox="1"/>
            <p:nvPr/>
          </p:nvSpPr>
          <p:spPr>
            <a:xfrm>
              <a:off x="0" y="38100"/>
              <a:ext cx="1661910" cy="2671233"/>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8" name="Google Shape;298;p22">
            <a:extLst>
              <a:ext uri="{FF2B5EF4-FFF2-40B4-BE49-F238E27FC236}">
                <a16:creationId xmlns:a16="http://schemas.microsoft.com/office/drawing/2014/main" id="{9B4528A4-298C-AA32-3E0E-5298BC630526}"/>
              </a:ext>
            </a:extLst>
          </p:cNvPr>
          <p:cNvSpPr/>
          <p:nvPr/>
        </p:nvSpPr>
        <p:spPr>
          <a:xfrm>
            <a:off x="11384883" y="2459218"/>
            <a:ext cx="2795141" cy="1198382"/>
          </a:xfrm>
          <a:custGeom>
            <a:avLst/>
            <a:gdLst/>
            <a:ahLst/>
            <a:cxnLst/>
            <a:rect l="l" t="t" r="r" b="b"/>
            <a:pathLst>
              <a:path w="138697" h="138697" extrusionOk="0">
                <a:moveTo>
                  <a:pt x="0" y="0"/>
                </a:moveTo>
                <a:lnTo>
                  <a:pt x="138697" y="0"/>
                </a:lnTo>
                <a:lnTo>
                  <a:pt x="138697" y="138697"/>
                </a:lnTo>
                <a:lnTo>
                  <a:pt x="0" y="138697"/>
                </a:lnTo>
                <a:close/>
              </a:path>
            </a:pathLst>
          </a:custGeom>
          <a:solidFill>
            <a:schemeClr val="tx1"/>
          </a:solidFill>
          <a:ln>
            <a:noFill/>
          </a:ln>
        </p:spPr>
        <p:txBody>
          <a:bodyPr/>
          <a:lstStyle/>
          <a:p>
            <a:endParaRPr lang="en-US"/>
          </a:p>
        </p:txBody>
      </p:sp>
      <p:sp>
        <p:nvSpPr>
          <p:cNvPr id="314" name="Google Shape;314;p22"/>
          <p:cNvSpPr txBox="1"/>
          <p:nvPr/>
        </p:nvSpPr>
        <p:spPr>
          <a:xfrm>
            <a:off x="4807102" y="9030272"/>
            <a:ext cx="5687210" cy="332848"/>
          </a:xfrm>
          <a:prstGeom prst="rect">
            <a:avLst/>
          </a:prstGeom>
          <a:noFill/>
          <a:ln>
            <a:noFill/>
          </a:ln>
        </p:spPr>
        <p:txBody>
          <a:bodyPr spcFirstLastPara="1" wrap="square" lIns="0" tIns="0" rIns="0" bIns="0" anchor="t" anchorCtr="0">
            <a:spAutoFit/>
          </a:bodyPr>
          <a:lstStyle/>
          <a:p>
            <a:pPr algn="ctr">
              <a:lnSpc>
                <a:spcPct val="102985"/>
              </a:lnSpc>
            </a:pPr>
            <a:r>
              <a:rPr lang="en-US" sz="2100" b="1" dirty="0">
                <a:solidFill>
                  <a:srgbClr val="0F1A38"/>
                </a:solidFill>
                <a:latin typeface="Cardo" panose="020B0604020202020204" charset="-79"/>
                <a:ea typeface="Cardo" panose="020B0604020202020204" charset="-79"/>
                <a:cs typeface="Cardo" panose="020B0604020202020204" charset="-79"/>
              </a:rPr>
              <a:t>Assess the financial plan's performance </a:t>
            </a:r>
          </a:p>
        </p:txBody>
      </p:sp>
      <p:sp>
        <p:nvSpPr>
          <p:cNvPr id="315" name="Google Shape;315;p22"/>
          <p:cNvSpPr txBox="1"/>
          <p:nvPr/>
        </p:nvSpPr>
        <p:spPr>
          <a:xfrm>
            <a:off x="4727888" y="4810652"/>
            <a:ext cx="5687210" cy="665695"/>
          </a:xfrm>
          <a:prstGeom prst="rect">
            <a:avLst/>
          </a:prstGeom>
          <a:noFill/>
          <a:ln>
            <a:noFill/>
          </a:ln>
        </p:spPr>
        <p:txBody>
          <a:bodyPr spcFirstLastPara="1" wrap="square" lIns="0" tIns="0" rIns="0" bIns="0" anchor="t" anchorCtr="0">
            <a:spAutoFit/>
          </a:bodyPr>
          <a:lstStyle/>
          <a:p>
            <a:pPr algn="ctr">
              <a:lnSpc>
                <a:spcPct val="102985"/>
              </a:lnSpc>
            </a:pPr>
            <a:r>
              <a:rPr lang="en-US" sz="2100" b="1" dirty="0">
                <a:solidFill>
                  <a:srgbClr val="0F1A38"/>
                </a:solidFill>
                <a:latin typeface="Cardo" panose="020B0604020202020204" charset="-79"/>
                <a:ea typeface="Cardo" panose="020B0604020202020204" charset="-79"/>
                <a:cs typeface="Cardo" panose="020B0604020202020204" charset="-79"/>
                <a:sym typeface="Inter Light"/>
              </a:rPr>
              <a:t>Adjust low risk conservative model to be more liberal with optimized risk for affordability </a:t>
            </a:r>
            <a:endParaRPr lang="es-ES" sz="2100" b="1" dirty="0">
              <a:solidFill>
                <a:srgbClr val="0F1A38"/>
              </a:solidFill>
              <a:latin typeface="Cardo" panose="020B0604020202020204" charset="-79"/>
              <a:ea typeface="Cardo" panose="020B0604020202020204" charset="-79"/>
              <a:cs typeface="Cardo" panose="020B0604020202020204" charset="-79"/>
            </a:endParaRPr>
          </a:p>
        </p:txBody>
      </p:sp>
      <p:sp>
        <p:nvSpPr>
          <p:cNvPr id="316" name="Google Shape;316;p22"/>
          <p:cNvSpPr txBox="1"/>
          <p:nvPr/>
        </p:nvSpPr>
        <p:spPr>
          <a:xfrm>
            <a:off x="4816707" y="6615003"/>
            <a:ext cx="5668000" cy="998543"/>
          </a:xfrm>
          <a:prstGeom prst="rect">
            <a:avLst/>
          </a:prstGeom>
          <a:noFill/>
          <a:ln>
            <a:noFill/>
          </a:ln>
        </p:spPr>
        <p:txBody>
          <a:bodyPr spcFirstLastPara="1" wrap="square" lIns="0" tIns="0" rIns="0" bIns="0" anchor="t" anchorCtr="0">
            <a:spAutoFit/>
          </a:bodyPr>
          <a:lstStyle/>
          <a:p>
            <a:pPr algn="ctr">
              <a:lnSpc>
                <a:spcPct val="102985"/>
              </a:lnSpc>
            </a:pPr>
            <a:r>
              <a:rPr lang="en-US" sz="2100" b="1" dirty="0">
                <a:solidFill>
                  <a:srgbClr val="0F1A38"/>
                </a:solidFill>
                <a:latin typeface="Cardo" panose="020B0604020202020204" charset="-79"/>
                <a:ea typeface="Cardo" panose="020B0604020202020204" charset="-79"/>
                <a:cs typeface="Cardo" panose="020B0604020202020204" charset="-79"/>
              </a:rPr>
              <a:t>14% of Residents decrease energy usage by 15% to eliminate imbalance in a replica Winter Storm X</a:t>
            </a:r>
          </a:p>
        </p:txBody>
      </p:sp>
      <p:sp>
        <p:nvSpPr>
          <p:cNvPr id="9" name="Google Shape;298;p22">
            <a:extLst>
              <a:ext uri="{FF2B5EF4-FFF2-40B4-BE49-F238E27FC236}">
                <a16:creationId xmlns:a16="http://schemas.microsoft.com/office/drawing/2014/main" id="{8770FD9B-3EE5-5723-4C3A-F2BE435A3FB0}"/>
              </a:ext>
            </a:extLst>
          </p:cNvPr>
          <p:cNvSpPr/>
          <p:nvPr/>
        </p:nvSpPr>
        <p:spPr>
          <a:xfrm>
            <a:off x="490806" y="6330301"/>
            <a:ext cx="3292868" cy="1573566"/>
          </a:xfrm>
          <a:custGeom>
            <a:avLst/>
            <a:gdLst/>
            <a:ahLst/>
            <a:cxnLst/>
            <a:rect l="l" t="t" r="r" b="b"/>
            <a:pathLst>
              <a:path w="138697" h="138697" extrusionOk="0">
                <a:moveTo>
                  <a:pt x="0" y="0"/>
                </a:moveTo>
                <a:lnTo>
                  <a:pt x="138697" y="0"/>
                </a:lnTo>
                <a:lnTo>
                  <a:pt x="138697" y="138697"/>
                </a:lnTo>
                <a:lnTo>
                  <a:pt x="0" y="138697"/>
                </a:lnTo>
                <a:close/>
              </a:path>
            </a:pathLst>
          </a:custGeom>
          <a:solidFill>
            <a:schemeClr val="tx1"/>
          </a:solidFill>
          <a:ln>
            <a:noFill/>
          </a:ln>
        </p:spPr>
        <p:txBody>
          <a:bodyPr/>
          <a:lstStyle/>
          <a:p>
            <a:endParaRPr lang="en-US"/>
          </a:p>
        </p:txBody>
      </p:sp>
      <p:sp>
        <p:nvSpPr>
          <p:cNvPr id="12" name="Google Shape;298;p22">
            <a:extLst>
              <a:ext uri="{FF2B5EF4-FFF2-40B4-BE49-F238E27FC236}">
                <a16:creationId xmlns:a16="http://schemas.microsoft.com/office/drawing/2014/main" id="{4D4D04AF-8497-FDFC-F33D-3681C0DA49F9}"/>
              </a:ext>
            </a:extLst>
          </p:cNvPr>
          <p:cNvSpPr/>
          <p:nvPr/>
        </p:nvSpPr>
        <p:spPr>
          <a:xfrm>
            <a:off x="490806" y="8373368"/>
            <a:ext cx="3292868" cy="1573566"/>
          </a:xfrm>
          <a:custGeom>
            <a:avLst/>
            <a:gdLst/>
            <a:ahLst/>
            <a:cxnLst/>
            <a:rect l="l" t="t" r="r" b="b"/>
            <a:pathLst>
              <a:path w="138697" h="138697" extrusionOk="0">
                <a:moveTo>
                  <a:pt x="0" y="0"/>
                </a:moveTo>
                <a:lnTo>
                  <a:pt x="138697" y="0"/>
                </a:lnTo>
                <a:lnTo>
                  <a:pt x="138697" y="138697"/>
                </a:lnTo>
                <a:lnTo>
                  <a:pt x="0" y="138697"/>
                </a:lnTo>
                <a:close/>
              </a:path>
            </a:pathLst>
          </a:custGeom>
          <a:solidFill>
            <a:schemeClr val="tx1"/>
          </a:solidFill>
          <a:ln>
            <a:noFill/>
          </a:ln>
        </p:spPr>
        <p:txBody>
          <a:bodyPr/>
          <a:lstStyle/>
          <a:p>
            <a:endParaRPr lang="en-US"/>
          </a:p>
        </p:txBody>
      </p:sp>
      <p:sp>
        <p:nvSpPr>
          <p:cNvPr id="15" name="Google Shape;298;p22">
            <a:extLst>
              <a:ext uri="{FF2B5EF4-FFF2-40B4-BE49-F238E27FC236}">
                <a16:creationId xmlns:a16="http://schemas.microsoft.com/office/drawing/2014/main" id="{E7105A22-644A-98E8-73EB-9F7A52619146}"/>
              </a:ext>
            </a:extLst>
          </p:cNvPr>
          <p:cNvSpPr/>
          <p:nvPr/>
        </p:nvSpPr>
        <p:spPr>
          <a:xfrm>
            <a:off x="490806" y="4304207"/>
            <a:ext cx="3292868" cy="1573566"/>
          </a:xfrm>
          <a:custGeom>
            <a:avLst/>
            <a:gdLst/>
            <a:ahLst/>
            <a:cxnLst/>
            <a:rect l="l" t="t" r="r" b="b"/>
            <a:pathLst>
              <a:path w="138697" h="138697" extrusionOk="0">
                <a:moveTo>
                  <a:pt x="0" y="0"/>
                </a:moveTo>
                <a:lnTo>
                  <a:pt x="138697" y="0"/>
                </a:lnTo>
                <a:lnTo>
                  <a:pt x="138697" y="138697"/>
                </a:lnTo>
                <a:lnTo>
                  <a:pt x="0" y="138697"/>
                </a:lnTo>
                <a:close/>
              </a:path>
            </a:pathLst>
          </a:custGeom>
          <a:solidFill>
            <a:schemeClr val="tx1"/>
          </a:solidFill>
          <a:ln>
            <a:noFill/>
          </a:ln>
        </p:spPr>
        <p:txBody>
          <a:bodyPr/>
          <a:lstStyle/>
          <a:p>
            <a:endParaRPr lang="en-US"/>
          </a:p>
        </p:txBody>
      </p:sp>
      <p:sp>
        <p:nvSpPr>
          <p:cNvPr id="18" name="Google Shape;298;p22">
            <a:extLst>
              <a:ext uri="{FF2B5EF4-FFF2-40B4-BE49-F238E27FC236}">
                <a16:creationId xmlns:a16="http://schemas.microsoft.com/office/drawing/2014/main" id="{7FD4F345-E616-246C-445D-E9DED2C90EA7}"/>
              </a:ext>
            </a:extLst>
          </p:cNvPr>
          <p:cNvSpPr/>
          <p:nvPr/>
        </p:nvSpPr>
        <p:spPr>
          <a:xfrm>
            <a:off x="490806" y="2240160"/>
            <a:ext cx="3292869" cy="1573566"/>
          </a:xfrm>
          <a:custGeom>
            <a:avLst/>
            <a:gdLst/>
            <a:ahLst/>
            <a:cxnLst/>
            <a:rect l="l" t="t" r="r" b="b"/>
            <a:pathLst>
              <a:path w="138697" h="138697" extrusionOk="0">
                <a:moveTo>
                  <a:pt x="0" y="0"/>
                </a:moveTo>
                <a:lnTo>
                  <a:pt x="138697" y="0"/>
                </a:lnTo>
                <a:lnTo>
                  <a:pt x="138697" y="138697"/>
                </a:lnTo>
                <a:lnTo>
                  <a:pt x="0" y="138697"/>
                </a:lnTo>
                <a:close/>
              </a:path>
            </a:pathLst>
          </a:custGeom>
          <a:solidFill>
            <a:schemeClr val="tx1"/>
          </a:solidFill>
          <a:ln>
            <a:noFill/>
          </a:ln>
        </p:spPr>
        <p:txBody>
          <a:bodyPr/>
          <a:lstStyle/>
          <a:p>
            <a:endParaRPr lang="en-US"/>
          </a:p>
        </p:txBody>
      </p:sp>
      <p:sp>
        <p:nvSpPr>
          <p:cNvPr id="20" name="Google Shape;315;p22">
            <a:extLst>
              <a:ext uri="{FF2B5EF4-FFF2-40B4-BE49-F238E27FC236}">
                <a16:creationId xmlns:a16="http://schemas.microsoft.com/office/drawing/2014/main" id="{B4DA2120-A27B-D191-CD42-786C00C1A67D}"/>
              </a:ext>
            </a:extLst>
          </p:cNvPr>
          <p:cNvSpPr txBox="1"/>
          <p:nvPr/>
        </p:nvSpPr>
        <p:spPr>
          <a:xfrm>
            <a:off x="4732691" y="2725561"/>
            <a:ext cx="5677605" cy="665695"/>
          </a:xfrm>
          <a:prstGeom prst="rect">
            <a:avLst/>
          </a:prstGeom>
          <a:noFill/>
          <a:ln>
            <a:noFill/>
          </a:ln>
        </p:spPr>
        <p:txBody>
          <a:bodyPr spcFirstLastPara="1" wrap="square" lIns="0" tIns="0" rIns="0" bIns="0" anchor="t" anchorCtr="0">
            <a:spAutoFit/>
          </a:bodyPr>
          <a:lstStyle/>
          <a:p>
            <a:pPr algn="ctr">
              <a:lnSpc>
                <a:spcPct val="102985"/>
              </a:lnSpc>
            </a:pPr>
            <a:r>
              <a:rPr lang="en-US" sz="2100" b="1" dirty="0">
                <a:solidFill>
                  <a:srgbClr val="0F1A38"/>
                </a:solidFill>
                <a:latin typeface="Cardo" panose="020B0604020202020204" charset="-79"/>
                <a:ea typeface="Cardo" panose="020B0604020202020204" charset="-79"/>
                <a:cs typeface="Cardo" panose="020B0604020202020204" charset="-79"/>
                <a:sym typeface="Inter Light"/>
              </a:rPr>
              <a:t>Understand marketing plan success; gather insights on non-residential stakeholders</a:t>
            </a:r>
            <a:endParaRPr lang="es-ES" b="1" dirty="0">
              <a:solidFill>
                <a:srgbClr val="0F1A38"/>
              </a:solidFill>
              <a:latin typeface="Cardo" panose="020B0604020202020204" charset="-79"/>
              <a:ea typeface="Cardo" panose="020B0604020202020204" charset="-79"/>
              <a:cs typeface="Cardo" panose="020B0604020202020204" charset="-79"/>
            </a:endParaRPr>
          </a:p>
        </p:txBody>
      </p:sp>
      <p:sp>
        <p:nvSpPr>
          <p:cNvPr id="21" name="Google Shape;315;p22">
            <a:extLst>
              <a:ext uri="{FF2B5EF4-FFF2-40B4-BE49-F238E27FC236}">
                <a16:creationId xmlns:a16="http://schemas.microsoft.com/office/drawing/2014/main" id="{BB3197E0-FE14-297C-85E0-4F8D3E74D2A8}"/>
              </a:ext>
            </a:extLst>
          </p:cNvPr>
          <p:cNvSpPr txBox="1"/>
          <p:nvPr/>
        </p:nvSpPr>
        <p:spPr>
          <a:xfrm>
            <a:off x="912084" y="2690088"/>
            <a:ext cx="2450311" cy="665695"/>
          </a:xfrm>
          <a:prstGeom prst="rect">
            <a:avLst/>
          </a:prstGeom>
          <a:noFill/>
          <a:ln>
            <a:noFill/>
          </a:ln>
        </p:spPr>
        <p:txBody>
          <a:bodyPr spcFirstLastPara="1" wrap="square" lIns="0" tIns="0" rIns="0" bIns="0" anchor="t" anchorCtr="0">
            <a:spAutoFit/>
          </a:bodyPr>
          <a:lstStyle/>
          <a:p>
            <a:pPr algn="ctr">
              <a:lnSpc>
                <a:spcPct val="102985"/>
              </a:lnSpc>
            </a:pPr>
            <a:r>
              <a:rPr lang="en-US" sz="2100" b="1" dirty="0">
                <a:solidFill>
                  <a:srgbClr val="FFFFFF"/>
                </a:solidFill>
                <a:latin typeface="Cardo" panose="020B0604020202020204" charset="-79"/>
                <a:ea typeface="Cardo" panose="020B0604020202020204" charset="-79"/>
                <a:cs typeface="Cardo" panose="020B0604020202020204" charset="-79"/>
              </a:rPr>
              <a:t>Another Consumer Survey</a:t>
            </a:r>
            <a:endParaRPr lang="es-ES" b="1" dirty="0">
              <a:latin typeface="Cardo" panose="020B0604020202020204" charset="-79"/>
              <a:ea typeface="Cardo" panose="020B0604020202020204" charset="-79"/>
              <a:cs typeface="Cardo" panose="020B0604020202020204" charset="-79"/>
            </a:endParaRPr>
          </a:p>
        </p:txBody>
      </p:sp>
      <p:sp>
        <p:nvSpPr>
          <p:cNvPr id="22" name="Google Shape;315;p22">
            <a:extLst>
              <a:ext uri="{FF2B5EF4-FFF2-40B4-BE49-F238E27FC236}">
                <a16:creationId xmlns:a16="http://schemas.microsoft.com/office/drawing/2014/main" id="{353FF61E-DEFF-139B-977F-B4E0AA213DB3}"/>
              </a:ext>
            </a:extLst>
          </p:cNvPr>
          <p:cNvSpPr txBox="1"/>
          <p:nvPr/>
        </p:nvSpPr>
        <p:spPr>
          <a:xfrm>
            <a:off x="865933" y="4764113"/>
            <a:ext cx="2450311" cy="665695"/>
          </a:xfrm>
          <a:prstGeom prst="rect">
            <a:avLst/>
          </a:prstGeom>
          <a:noFill/>
          <a:ln>
            <a:noFill/>
          </a:ln>
        </p:spPr>
        <p:txBody>
          <a:bodyPr spcFirstLastPara="1" wrap="square" lIns="0" tIns="0" rIns="0" bIns="0" anchor="t" anchorCtr="0">
            <a:spAutoFit/>
          </a:bodyPr>
          <a:lstStyle/>
          <a:p>
            <a:pPr algn="ctr">
              <a:lnSpc>
                <a:spcPct val="102985"/>
              </a:lnSpc>
            </a:pPr>
            <a:r>
              <a:rPr lang="en-US" sz="2100" b="1" dirty="0">
                <a:solidFill>
                  <a:srgbClr val="FFFFFF"/>
                </a:solidFill>
                <a:latin typeface="Cardo" panose="020B0604020202020204" charset="-79"/>
                <a:ea typeface="Cardo" panose="020B0604020202020204" charset="-79"/>
                <a:cs typeface="Cardo" panose="020B0604020202020204" charset="-79"/>
              </a:rPr>
              <a:t>Reevaluate Fuel Model</a:t>
            </a:r>
            <a:endParaRPr lang="es-ES" b="1" dirty="0">
              <a:latin typeface="Cardo" panose="020B0604020202020204" charset="-79"/>
              <a:ea typeface="Cardo" panose="020B0604020202020204" charset="-79"/>
              <a:cs typeface="Cardo" panose="020B0604020202020204" charset="-79"/>
            </a:endParaRPr>
          </a:p>
        </p:txBody>
      </p:sp>
      <p:sp>
        <p:nvSpPr>
          <p:cNvPr id="23" name="Google Shape;315;p22">
            <a:extLst>
              <a:ext uri="{FF2B5EF4-FFF2-40B4-BE49-F238E27FC236}">
                <a16:creationId xmlns:a16="http://schemas.microsoft.com/office/drawing/2014/main" id="{397C805B-F48E-BB1E-B8DD-2CA37C434C6D}"/>
              </a:ext>
            </a:extLst>
          </p:cNvPr>
          <p:cNvSpPr txBox="1"/>
          <p:nvPr/>
        </p:nvSpPr>
        <p:spPr>
          <a:xfrm>
            <a:off x="779491" y="6388403"/>
            <a:ext cx="2450311" cy="332848"/>
          </a:xfrm>
          <a:prstGeom prst="rect">
            <a:avLst/>
          </a:prstGeom>
          <a:noFill/>
          <a:ln>
            <a:noFill/>
          </a:ln>
        </p:spPr>
        <p:txBody>
          <a:bodyPr spcFirstLastPara="1" wrap="square" lIns="0" tIns="0" rIns="0" bIns="0" anchor="t" anchorCtr="0">
            <a:spAutoFit/>
          </a:bodyPr>
          <a:lstStyle/>
          <a:p>
            <a:pPr algn="ctr">
              <a:lnSpc>
                <a:spcPct val="102985"/>
              </a:lnSpc>
            </a:pPr>
            <a:endParaRPr lang="en-US" sz="2100">
              <a:solidFill>
                <a:srgbClr val="FFFFFF"/>
              </a:solidFill>
              <a:latin typeface="Inter Light"/>
              <a:ea typeface="Inter Light"/>
            </a:endParaRPr>
          </a:p>
        </p:txBody>
      </p:sp>
      <p:sp>
        <p:nvSpPr>
          <p:cNvPr id="24" name="Google Shape;315;p22">
            <a:extLst>
              <a:ext uri="{FF2B5EF4-FFF2-40B4-BE49-F238E27FC236}">
                <a16:creationId xmlns:a16="http://schemas.microsoft.com/office/drawing/2014/main" id="{AA0F9900-013D-97F1-C68C-5560FBE41B51}"/>
              </a:ext>
            </a:extLst>
          </p:cNvPr>
          <p:cNvSpPr txBox="1"/>
          <p:nvPr/>
        </p:nvSpPr>
        <p:spPr>
          <a:xfrm>
            <a:off x="702710" y="6948806"/>
            <a:ext cx="2852595" cy="332848"/>
          </a:xfrm>
          <a:prstGeom prst="rect">
            <a:avLst/>
          </a:prstGeom>
          <a:noFill/>
          <a:ln>
            <a:noFill/>
          </a:ln>
        </p:spPr>
        <p:txBody>
          <a:bodyPr spcFirstLastPara="1" wrap="square" lIns="0" tIns="0" rIns="0" bIns="0" anchor="t" anchorCtr="0">
            <a:spAutoFit/>
          </a:bodyPr>
          <a:lstStyle/>
          <a:p>
            <a:pPr algn="ctr">
              <a:lnSpc>
                <a:spcPct val="102985"/>
              </a:lnSpc>
            </a:pPr>
            <a:r>
              <a:rPr lang="en-US" sz="2100" b="1" dirty="0">
                <a:solidFill>
                  <a:srgbClr val="FFFFFF"/>
                </a:solidFill>
                <a:latin typeface="Cardo" panose="020B0604020202020204" charset="-79"/>
                <a:ea typeface="Cardo" panose="020B0604020202020204" charset="-79"/>
                <a:cs typeface="Cardo" panose="020B0604020202020204" charset="-79"/>
              </a:rPr>
              <a:t>Eliminate Imbalance</a:t>
            </a:r>
            <a:endParaRPr lang="es-ES" dirty="0">
              <a:latin typeface="Cardo" panose="020B0604020202020204" charset="-79"/>
              <a:ea typeface="Cardo" panose="020B0604020202020204" charset="-79"/>
              <a:cs typeface="Cardo" panose="020B0604020202020204" charset="-79"/>
            </a:endParaRPr>
          </a:p>
        </p:txBody>
      </p:sp>
      <p:sp>
        <p:nvSpPr>
          <p:cNvPr id="25" name="Google Shape;315;p22">
            <a:extLst>
              <a:ext uri="{FF2B5EF4-FFF2-40B4-BE49-F238E27FC236}">
                <a16:creationId xmlns:a16="http://schemas.microsoft.com/office/drawing/2014/main" id="{4321E167-E5C8-3270-501E-44E960F2D15F}"/>
              </a:ext>
            </a:extLst>
          </p:cNvPr>
          <p:cNvSpPr txBox="1"/>
          <p:nvPr/>
        </p:nvSpPr>
        <p:spPr>
          <a:xfrm>
            <a:off x="11633439" y="2866812"/>
            <a:ext cx="2315841" cy="332848"/>
          </a:xfrm>
          <a:prstGeom prst="rect">
            <a:avLst/>
          </a:prstGeom>
          <a:noFill/>
          <a:ln>
            <a:noFill/>
          </a:ln>
        </p:spPr>
        <p:txBody>
          <a:bodyPr spcFirstLastPara="1" wrap="square" lIns="0" tIns="0" rIns="0" bIns="0" anchor="t" anchorCtr="0">
            <a:spAutoFit/>
          </a:bodyPr>
          <a:lstStyle/>
          <a:p>
            <a:pPr algn="ctr">
              <a:lnSpc>
                <a:spcPct val="102985"/>
              </a:lnSpc>
            </a:pPr>
            <a:r>
              <a:rPr lang="en-US" sz="2100" b="1" dirty="0">
                <a:solidFill>
                  <a:srgbClr val="FFFFFF"/>
                </a:solidFill>
                <a:latin typeface="Cardo" panose="020B0604020202020204" charset="-79"/>
                <a:ea typeface="Cardo" panose="020B0604020202020204" charset="-79"/>
                <a:cs typeface="Cardo" panose="020B0604020202020204" charset="-79"/>
              </a:rPr>
              <a:t>Q2</a:t>
            </a:r>
            <a:r>
              <a:rPr lang="en-US" sz="2100" dirty="0">
                <a:solidFill>
                  <a:schemeClr val="bg1"/>
                </a:solidFill>
                <a:latin typeface="Inter Light"/>
                <a:ea typeface="Inter Light"/>
              </a:rPr>
              <a:t> </a:t>
            </a:r>
            <a:r>
              <a:rPr lang="en-US" sz="2100" b="1" dirty="0">
                <a:solidFill>
                  <a:schemeClr val="bg1"/>
                </a:solidFill>
                <a:latin typeface="Cardo" panose="020B0604020202020204" charset="-79"/>
                <a:ea typeface="Cardo" panose="020B0604020202020204" charset="-79"/>
                <a:cs typeface="Cardo" panose="020B0604020202020204" charset="-79"/>
              </a:rPr>
              <a:t>2027</a:t>
            </a:r>
            <a:endParaRPr lang="es-ES" b="1" dirty="0">
              <a:solidFill>
                <a:schemeClr val="bg1"/>
              </a:solidFill>
              <a:latin typeface="Cardo" panose="020B0604020202020204" charset="-79"/>
              <a:ea typeface="Cardo" panose="020B0604020202020204" charset="-79"/>
              <a:cs typeface="Cardo" panose="020B0604020202020204" charset="-79"/>
            </a:endParaRPr>
          </a:p>
        </p:txBody>
      </p:sp>
      <p:sp>
        <p:nvSpPr>
          <p:cNvPr id="29" name="Google Shape;315;p22">
            <a:extLst>
              <a:ext uri="{FF2B5EF4-FFF2-40B4-BE49-F238E27FC236}">
                <a16:creationId xmlns:a16="http://schemas.microsoft.com/office/drawing/2014/main" id="{D3AF24E7-4C4F-DC76-3867-475D72670403}"/>
              </a:ext>
            </a:extLst>
          </p:cNvPr>
          <p:cNvSpPr txBox="1"/>
          <p:nvPr/>
        </p:nvSpPr>
        <p:spPr>
          <a:xfrm>
            <a:off x="15340734" y="2815326"/>
            <a:ext cx="2315841" cy="332848"/>
          </a:xfrm>
          <a:prstGeom prst="rect">
            <a:avLst/>
          </a:prstGeom>
          <a:noFill/>
          <a:ln>
            <a:noFill/>
          </a:ln>
        </p:spPr>
        <p:txBody>
          <a:bodyPr spcFirstLastPara="1" wrap="square" lIns="0" tIns="0" rIns="0" bIns="0" anchor="t" anchorCtr="0">
            <a:spAutoFit/>
          </a:bodyPr>
          <a:lstStyle/>
          <a:p>
            <a:pPr algn="ctr">
              <a:lnSpc>
                <a:spcPct val="102985"/>
              </a:lnSpc>
            </a:pPr>
            <a:r>
              <a:rPr lang="en-US" sz="2100" b="1" dirty="0">
                <a:solidFill>
                  <a:srgbClr val="0F1A38"/>
                </a:solidFill>
                <a:latin typeface="Cardo" panose="020B0604020202020204" charset="-79"/>
                <a:ea typeface="Cardo" panose="020B0604020202020204" charset="-79"/>
                <a:cs typeface="Cardo" panose="020B0604020202020204" charset="-79"/>
              </a:rPr>
              <a:t>Public Outreach</a:t>
            </a:r>
            <a:endParaRPr lang="es-ES" sz="2100" b="1" dirty="0">
              <a:solidFill>
                <a:srgbClr val="0F1A38"/>
              </a:solidFill>
              <a:latin typeface="Cardo" panose="020B0604020202020204" charset="-79"/>
              <a:ea typeface="Cardo" panose="020B0604020202020204" charset="-79"/>
              <a:cs typeface="Cardo" panose="020B0604020202020204" charset="-79"/>
            </a:endParaRPr>
          </a:p>
        </p:txBody>
      </p:sp>
      <p:sp>
        <p:nvSpPr>
          <p:cNvPr id="30" name="Google Shape;315;p22">
            <a:extLst>
              <a:ext uri="{FF2B5EF4-FFF2-40B4-BE49-F238E27FC236}">
                <a16:creationId xmlns:a16="http://schemas.microsoft.com/office/drawing/2014/main" id="{E96BA4D2-A44C-E720-232E-B7D8CA6C73B9}"/>
              </a:ext>
            </a:extLst>
          </p:cNvPr>
          <p:cNvSpPr txBox="1"/>
          <p:nvPr/>
        </p:nvSpPr>
        <p:spPr>
          <a:xfrm>
            <a:off x="15340731" y="4910918"/>
            <a:ext cx="2315841" cy="665695"/>
          </a:xfrm>
          <a:prstGeom prst="rect">
            <a:avLst/>
          </a:prstGeom>
          <a:noFill/>
          <a:ln>
            <a:noFill/>
          </a:ln>
        </p:spPr>
        <p:txBody>
          <a:bodyPr spcFirstLastPara="1" wrap="square" lIns="0" tIns="0" rIns="0" bIns="0" anchor="t" anchorCtr="0">
            <a:spAutoFit/>
          </a:bodyPr>
          <a:lstStyle/>
          <a:p>
            <a:pPr algn="ctr">
              <a:lnSpc>
                <a:spcPct val="102985"/>
              </a:lnSpc>
            </a:pPr>
            <a:r>
              <a:rPr lang="en-US" sz="2100" b="1" dirty="0">
                <a:solidFill>
                  <a:srgbClr val="0F1A38"/>
                </a:solidFill>
                <a:latin typeface="Cardo" panose="020B0604020202020204" charset="-79"/>
                <a:ea typeface="Cardo" panose="020B0604020202020204" charset="-79"/>
                <a:cs typeface="Cardo" panose="020B0604020202020204" charset="-79"/>
              </a:rPr>
              <a:t>Operations Manager</a:t>
            </a:r>
          </a:p>
        </p:txBody>
      </p:sp>
      <p:sp>
        <p:nvSpPr>
          <p:cNvPr id="31" name="Google Shape;315;p22">
            <a:extLst>
              <a:ext uri="{FF2B5EF4-FFF2-40B4-BE49-F238E27FC236}">
                <a16:creationId xmlns:a16="http://schemas.microsoft.com/office/drawing/2014/main" id="{225D4316-EE1A-6BD1-BFF3-623E3277C80E}"/>
              </a:ext>
            </a:extLst>
          </p:cNvPr>
          <p:cNvSpPr txBox="1"/>
          <p:nvPr/>
        </p:nvSpPr>
        <p:spPr>
          <a:xfrm>
            <a:off x="15340732" y="9030272"/>
            <a:ext cx="2315841" cy="33284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algn="ctr">
              <a:lnSpc>
                <a:spcPct val="102985"/>
              </a:lnSpc>
              <a:defRPr sz="2100" b="1">
                <a:solidFill>
                  <a:srgbClr val="0F1A38"/>
                </a:solidFill>
                <a:latin typeface="Cardo" panose="020B0604020202020204" charset="-79"/>
                <a:ea typeface="Cardo" panose="020B0604020202020204" charset="-79"/>
                <a:cs typeface="Cardo" panose="020B0604020202020204" charset="-79"/>
              </a:defRPr>
            </a:lvl1pPr>
          </a:lstStyle>
          <a:p>
            <a:r>
              <a:rPr lang="en-US" dirty="0"/>
              <a:t>Financial Officer</a:t>
            </a:r>
          </a:p>
        </p:txBody>
      </p:sp>
      <p:sp>
        <p:nvSpPr>
          <p:cNvPr id="32" name="Google Shape;315;p22">
            <a:extLst>
              <a:ext uri="{FF2B5EF4-FFF2-40B4-BE49-F238E27FC236}">
                <a16:creationId xmlns:a16="http://schemas.microsoft.com/office/drawing/2014/main" id="{5475FF04-DB51-212E-1048-D0A0AE4A052A}"/>
              </a:ext>
            </a:extLst>
          </p:cNvPr>
          <p:cNvSpPr txBox="1"/>
          <p:nvPr/>
        </p:nvSpPr>
        <p:spPr>
          <a:xfrm>
            <a:off x="15340732" y="6914882"/>
            <a:ext cx="2315841" cy="332848"/>
          </a:xfrm>
          <a:prstGeom prst="rect">
            <a:avLst/>
          </a:prstGeom>
          <a:noFill/>
          <a:ln>
            <a:noFill/>
          </a:ln>
        </p:spPr>
        <p:txBody>
          <a:bodyPr spcFirstLastPara="1" wrap="square" lIns="0" tIns="0" rIns="0" bIns="0" anchor="t" anchorCtr="0">
            <a:spAutoFit/>
          </a:bodyPr>
          <a:lstStyle/>
          <a:p>
            <a:pPr algn="ctr">
              <a:lnSpc>
                <a:spcPct val="102985"/>
              </a:lnSpc>
            </a:pPr>
            <a:r>
              <a:rPr lang="en-US" sz="2100" b="1" dirty="0">
                <a:solidFill>
                  <a:srgbClr val="0F1A38"/>
                </a:solidFill>
                <a:latin typeface="Cardo" panose="020B0604020202020204" charset="-79"/>
                <a:ea typeface="Cardo" panose="020B0604020202020204" charset="-79"/>
                <a:cs typeface="Cardo" panose="020B0604020202020204" charset="-79"/>
              </a:rPr>
              <a:t>Public View</a:t>
            </a:r>
            <a:endParaRPr lang="es-ES" sz="2100" b="1" dirty="0">
              <a:solidFill>
                <a:srgbClr val="0F1A38"/>
              </a:solidFill>
              <a:latin typeface="Cardo" panose="020B0604020202020204" charset="-79"/>
              <a:ea typeface="Cardo" panose="020B0604020202020204" charset="-79"/>
              <a:cs typeface="Cardo" panose="020B0604020202020204" charset="-79"/>
            </a:endParaRPr>
          </a:p>
        </p:txBody>
      </p:sp>
      <p:sp>
        <p:nvSpPr>
          <p:cNvPr id="41" name="Google Shape;315;p22">
            <a:extLst>
              <a:ext uri="{FF2B5EF4-FFF2-40B4-BE49-F238E27FC236}">
                <a16:creationId xmlns:a16="http://schemas.microsoft.com/office/drawing/2014/main" id="{E6F3DA2E-1FE1-FB82-CFE2-40C8CE19AC2F}"/>
              </a:ext>
            </a:extLst>
          </p:cNvPr>
          <p:cNvSpPr txBox="1"/>
          <p:nvPr/>
        </p:nvSpPr>
        <p:spPr>
          <a:xfrm>
            <a:off x="626479" y="8863849"/>
            <a:ext cx="2929220" cy="665695"/>
          </a:xfrm>
          <a:prstGeom prst="rect">
            <a:avLst/>
          </a:prstGeom>
          <a:noFill/>
          <a:ln>
            <a:noFill/>
          </a:ln>
        </p:spPr>
        <p:txBody>
          <a:bodyPr spcFirstLastPara="1" wrap="square" lIns="0" tIns="0" rIns="0" bIns="0" anchor="t" anchorCtr="0">
            <a:spAutoFit/>
          </a:bodyPr>
          <a:lstStyle/>
          <a:p>
            <a:pPr algn="ctr">
              <a:lnSpc>
                <a:spcPct val="102985"/>
              </a:lnSpc>
            </a:pPr>
            <a:r>
              <a:rPr lang="en-US" sz="2100" b="1" dirty="0">
                <a:solidFill>
                  <a:srgbClr val="FFFFFF"/>
                </a:solidFill>
                <a:latin typeface="Cardo" panose="020B0604020202020204" charset="-79"/>
                <a:ea typeface="Cardo" panose="020B0604020202020204" charset="-79"/>
                <a:cs typeface="Cardo" panose="020B0604020202020204" charset="-79"/>
              </a:rPr>
              <a:t>Continual Monitoring of Financial Plan </a:t>
            </a:r>
          </a:p>
        </p:txBody>
      </p:sp>
      <p:sp>
        <p:nvSpPr>
          <p:cNvPr id="2" name="TextBox 1">
            <a:extLst>
              <a:ext uri="{FF2B5EF4-FFF2-40B4-BE49-F238E27FC236}">
                <a16:creationId xmlns:a16="http://schemas.microsoft.com/office/drawing/2014/main" id="{A15252D2-395F-2A94-868E-9C3CBBFA24AE}"/>
              </a:ext>
            </a:extLst>
          </p:cNvPr>
          <p:cNvSpPr txBox="1"/>
          <p:nvPr/>
        </p:nvSpPr>
        <p:spPr>
          <a:xfrm>
            <a:off x="264901" y="127372"/>
            <a:ext cx="955011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0" dirty="0">
                <a:solidFill>
                  <a:schemeClr val="bg1"/>
                </a:solidFill>
                <a:latin typeface="Century Schoolbook"/>
              </a:rPr>
              <a:t>Next Steps</a:t>
            </a:r>
            <a:r>
              <a:rPr lang="en-US" sz="8800" dirty="0">
                <a:solidFill>
                  <a:schemeClr val="bg1"/>
                </a:solidFill>
              </a:rPr>
              <a:t> </a:t>
            </a:r>
          </a:p>
        </p:txBody>
      </p:sp>
      <p:cxnSp>
        <p:nvCxnSpPr>
          <p:cNvPr id="37" name="Straight Connector 36">
            <a:extLst>
              <a:ext uri="{FF2B5EF4-FFF2-40B4-BE49-F238E27FC236}">
                <a16:creationId xmlns:a16="http://schemas.microsoft.com/office/drawing/2014/main" id="{7A709B1D-EEAE-9D9A-A227-17D95C937CAB}"/>
              </a:ext>
            </a:extLst>
          </p:cNvPr>
          <p:cNvCxnSpPr>
            <a:cxnSpLocks/>
          </p:cNvCxnSpPr>
          <p:nvPr/>
        </p:nvCxnSpPr>
        <p:spPr>
          <a:xfrm>
            <a:off x="4258101" y="1831553"/>
            <a:ext cx="0" cy="8977474"/>
          </a:xfrm>
          <a:prstGeom prst="line">
            <a:avLst/>
          </a:prstGeom>
          <a:ln w="28575"/>
        </p:spPr>
        <p:style>
          <a:lnRef idx="3">
            <a:schemeClr val="dk1"/>
          </a:lnRef>
          <a:fillRef idx="0">
            <a:schemeClr val="dk1"/>
          </a:fillRef>
          <a:effectRef idx="2">
            <a:schemeClr val="dk1"/>
          </a:effectRef>
          <a:fontRef idx="minor">
            <a:schemeClr val="tx1"/>
          </a:fontRef>
        </p:style>
      </p:cxnSp>
      <p:grpSp>
        <p:nvGrpSpPr>
          <p:cNvPr id="46" name="Group 45">
            <a:extLst>
              <a:ext uri="{FF2B5EF4-FFF2-40B4-BE49-F238E27FC236}">
                <a16:creationId xmlns:a16="http://schemas.microsoft.com/office/drawing/2014/main" id="{F2C5545E-1D26-AC6C-1A8D-E31FFBEA5E1C}"/>
              </a:ext>
            </a:extLst>
          </p:cNvPr>
          <p:cNvGrpSpPr/>
          <p:nvPr/>
        </p:nvGrpSpPr>
        <p:grpSpPr>
          <a:xfrm>
            <a:off x="264901" y="2014255"/>
            <a:ext cx="451809" cy="451809"/>
            <a:chOff x="2853125" y="2696365"/>
            <a:chExt cx="451809" cy="451809"/>
          </a:xfrm>
        </p:grpSpPr>
        <p:grpSp>
          <p:nvGrpSpPr>
            <p:cNvPr id="42" name="Google Shape;242;p19">
              <a:extLst>
                <a:ext uri="{FF2B5EF4-FFF2-40B4-BE49-F238E27FC236}">
                  <a16:creationId xmlns:a16="http://schemas.microsoft.com/office/drawing/2014/main" id="{C1CA03F9-B6A1-2123-F283-4AEDD636BCBA}"/>
                </a:ext>
              </a:extLst>
            </p:cNvPr>
            <p:cNvGrpSpPr/>
            <p:nvPr/>
          </p:nvGrpSpPr>
          <p:grpSpPr>
            <a:xfrm>
              <a:off x="2853125" y="2696365"/>
              <a:ext cx="451809" cy="451809"/>
              <a:chOff x="0" y="0"/>
              <a:chExt cx="138697" cy="138697"/>
            </a:xfrm>
          </p:grpSpPr>
          <p:sp>
            <p:nvSpPr>
              <p:cNvPr id="43" name="Google Shape;243;p19">
                <a:extLst>
                  <a:ext uri="{FF2B5EF4-FFF2-40B4-BE49-F238E27FC236}">
                    <a16:creationId xmlns:a16="http://schemas.microsoft.com/office/drawing/2014/main" id="{47AF9F7E-A398-6B47-09B9-90267F280574}"/>
                  </a:ext>
                </a:extLst>
              </p:cNvPr>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44" name="Google Shape;244;p19">
                <a:extLst>
                  <a:ext uri="{FF2B5EF4-FFF2-40B4-BE49-F238E27FC236}">
                    <a16:creationId xmlns:a16="http://schemas.microsoft.com/office/drawing/2014/main" id="{2A5EDC36-296D-BA4E-6227-2A4FF1BC0B06}"/>
                  </a:ext>
                </a:extLst>
              </p:cNvPr>
              <p:cNvSpPr txBox="1"/>
              <p:nvPr/>
            </p:nvSpPr>
            <p:spPr>
              <a:xfrm>
                <a:off x="0" y="38100"/>
                <a:ext cx="138697" cy="10059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45" name="TextBox 44">
              <a:extLst>
                <a:ext uri="{FF2B5EF4-FFF2-40B4-BE49-F238E27FC236}">
                  <a16:creationId xmlns:a16="http://schemas.microsoft.com/office/drawing/2014/main" id="{1D2A8FA3-30D8-1937-2D62-DA8337905FC9}"/>
                </a:ext>
              </a:extLst>
            </p:cNvPr>
            <p:cNvSpPr txBox="1"/>
            <p:nvPr/>
          </p:nvSpPr>
          <p:spPr>
            <a:xfrm>
              <a:off x="2926854" y="2741218"/>
              <a:ext cx="271207" cy="400110"/>
            </a:xfrm>
            <a:prstGeom prst="rect">
              <a:avLst/>
            </a:prstGeom>
            <a:noFill/>
          </p:spPr>
          <p:txBody>
            <a:bodyPr wrap="square" rtlCol="0">
              <a:spAutoFit/>
            </a:bodyPr>
            <a:lstStyle/>
            <a:p>
              <a:r>
                <a:rPr lang="en-US" sz="2000" b="1" dirty="0">
                  <a:solidFill>
                    <a:schemeClr val="bg1"/>
                  </a:solidFill>
                  <a:latin typeface="Cardo" panose="020B0604020202020204" charset="-79"/>
                  <a:ea typeface="Cardo" panose="020B0604020202020204" charset="-79"/>
                  <a:cs typeface="Cardo" panose="020B0604020202020204" charset="-79"/>
                </a:rPr>
                <a:t>1</a:t>
              </a:r>
            </a:p>
          </p:txBody>
        </p:sp>
      </p:grpSp>
      <p:grpSp>
        <p:nvGrpSpPr>
          <p:cNvPr id="47" name="Group 46">
            <a:extLst>
              <a:ext uri="{FF2B5EF4-FFF2-40B4-BE49-F238E27FC236}">
                <a16:creationId xmlns:a16="http://schemas.microsoft.com/office/drawing/2014/main" id="{9E2E2BF7-49E2-B8D7-5FFC-A9E7252427C9}"/>
              </a:ext>
            </a:extLst>
          </p:cNvPr>
          <p:cNvGrpSpPr/>
          <p:nvPr/>
        </p:nvGrpSpPr>
        <p:grpSpPr>
          <a:xfrm>
            <a:off x="264901" y="4078302"/>
            <a:ext cx="451809" cy="451809"/>
            <a:chOff x="2853125" y="2696365"/>
            <a:chExt cx="451809" cy="451809"/>
          </a:xfrm>
        </p:grpSpPr>
        <p:grpSp>
          <p:nvGrpSpPr>
            <p:cNvPr id="48" name="Google Shape;242;p19">
              <a:extLst>
                <a:ext uri="{FF2B5EF4-FFF2-40B4-BE49-F238E27FC236}">
                  <a16:creationId xmlns:a16="http://schemas.microsoft.com/office/drawing/2014/main" id="{7F531A29-CBE2-72A0-A2EB-F20FE8CDD428}"/>
                </a:ext>
              </a:extLst>
            </p:cNvPr>
            <p:cNvGrpSpPr/>
            <p:nvPr/>
          </p:nvGrpSpPr>
          <p:grpSpPr>
            <a:xfrm>
              <a:off x="2853125" y="2696365"/>
              <a:ext cx="451809" cy="451809"/>
              <a:chOff x="0" y="0"/>
              <a:chExt cx="138697" cy="138697"/>
            </a:xfrm>
          </p:grpSpPr>
          <p:sp>
            <p:nvSpPr>
              <p:cNvPr id="50" name="Google Shape;243;p19">
                <a:extLst>
                  <a:ext uri="{FF2B5EF4-FFF2-40B4-BE49-F238E27FC236}">
                    <a16:creationId xmlns:a16="http://schemas.microsoft.com/office/drawing/2014/main" id="{435A0F09-B920-2FD1-7F0F-50459914C849}"/>
                  </a:ext>
                </a:extLst>
              </p:cNvPr>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51" name="Google Shape;244;p19">
                <a:extLst>
                  <a:ext uri="{FF2B5EF4-FFF2-40B4-BE49-F238E27FC236}">
                    <a16:creationId xmlns:a16="http://schemas.microsoft.com/office/drawing/2014/main" id="{4F524025-0140-95F2-4749-ACF6BCBFB5B6}"/>
                  </a:ext>
                </a:extLst>
              </p:cNvPr>
              <p:cNvSpPr txBox="1"/>
              <p:nvPr/>
            </p:nvSpPr>
            <p:spPr>
              <a:xfrm>
                <a:off x="0" y="38100"/>
                <a:ext cx="138697" cy="10059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49" name="TextBox 48">
              <a:extLst>
                <a:ext uri="{FF2B5EF4-FFF2-40B4-BE49-F238E27FC236}">
                  <a16:creationId xmlns:a16="http://schemas.microsoft.com/office/drawing/2014/main" id="{E5E06487-5E96-2F09-EFDF-7FE086B926A9}"/>
                </a:ext>
              </a:extLst>
            </p:cNvPr>
            <p:cNvSpPr txBox="1"/>
            <p:nvPr/>
          </p:nvSpPr>
          <p:spPr>
            <a:xfrm>
              <a:off x="2926854" y="2741218"/>
              <a:ext cx="271207" cy="400110"/>
            </a:xfrm>
            <a:prstGeom prst="rect">
              <a:avLst/>
            </a:prstGeom>
            <a:noFill/>
          </p:spPr>
          <p:txBody>
            <a:bodyPr wrap="square" rtlCol="0">
              <a:spAutoFit/>
            </a:bodyPr>
            <a:lstStyle/>
            <a:p>
              <a:r>
                <a:rPr lang="en-US" sz="2000" b="1" dirty="0">
                  <a:solidFill>
                    <a:schemeClr val="bg1"/>
                  </a:solidFill>
                  <a:latin typeface="Cardo" panose="020B0604020202020204" charset="-79"/>
                  <a:ea typeface="Cardo" panose="020B0604020202020204" charset="-79"/>
                  <a:cs typeface="Cardo" panose="020B0604020202020204" charset="-79"/>
                </a:rPr>
                <a:t>2</a:t>
              </a:r>
            </a:p>
          </p:txBody>
        </p:sp>
      </p:grpSp>
      <p:grpSp>
        <p:nvGrpSpPr>
          <p:cNvPr id="52" name="Group 51">
            <a:extLst>
              <a:ext uri="{FF2B5EF4-FFF2-40B4-BE49-F238E27FC236}">
                <a16:creationId xmlns:a16="http://schemas.microsoft.com/office/drawing/2014/main" id="{298F2267-02B0-C72B-0AE3-8F75BA1BF1E9}"/>
              </a:ext>
            </a:extLst>
          </p:cNvPr>
          <p:cNvGrpSpPr/>
          <p:nvPr/>
        </p:nvGrpSpPr>
        <p:grpSpPr>
          <a:xfrm>
            <a:off x="250901" y="6103018"/>
            <a:ext cx="451809" cy="451809"/>
            <a:chOff x="2853125" y="2696365"/>
            <a:chExt cx="451809" cy="451809"/>
          </a:xfrm>
        </p:grpSpPr>
        <p:grpSp>
          <p:nvGrpSpPr>
            <p:cNvPr id="53" name="Google Shape;242;p19">
              <a:extLst>
                <a:ext uri="{FF2B5EF4-FFF2-40B4-BE49-F238E27FC236}">
                  <a16:creationId xmlns:a16="http://schemas.microsoft.com/office/drawing/2014/main" id="{4733E029-482B-D15B-F999-8BA6AC8DAAFD}"/>
                </a:ext>
              </a:extLst>
            </p:cNvPr>
            <p:cNvGrpSpPr/>
            <p:nvPr/>
          </p:nvGrpSpPr>
          <p:grpSpPr>
            <a:xfrm>
              <a:off x="2853125" y="2696365"/>
              <a:ext cx="451809" cy="451809"/>
              <a:chOff x="0" y="0"/>
              <a:chExt cx="138697" cy="138697"/>
            </a:xfrm>
          </p:grpSpPr>
          <p:sp>
            <p:nvSpPr>
              <p:cNvPr id="55" name="Google Shape;243;p19">
                <a:extLst>
                  <a:ext uri="{FF2B5EF4-FFF2-40B4-BE49-F238E27FC236}">
                    <a16:creationId xmlns:a16="http://schemas.microsoft.com/office/drawing/2014/main" id="{45EBD60E-B198-16DD-C495-124C50829BC8}"/>
                  </a:ext>
                </a:extLst>
              </p:cNvPr>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56" name="Google Shape;244;p19">
                <a:extLst>
                  <a:ext uri="{FF2B5EF4-FFF2-40B4-BE49-F238E27FC236}">
                    <a16:creationId xmlns:a16="http://schemas.microsoft.com/office/drawing/2014/main" id="{770F00C7-B608-0FBB-3F67-B8593689281A}"/>
                  </a:ext>
                </a:extLst>
              </p:cNvPr>
              <p:cNvSpPr txBox="1"/>
              <p:nvPr/>
            </p:nvSpPr>
            <p:spPr>
              <a:xfrm>
                <a:off x="0" y="38100"/>
                <a:ext cx="138697" cy="10059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54" name="TextBox 53">
              <a:extLst>
                <a:ext uri="{FF2B5EF4-FFF2-40B4-BE49-F238E27FC236}">
                  <a16:creationId xmlns:a16="http://schemas.microsoft.com/office/drawing/2014/main" id="{ADE87AE3-C0AC-5B37-FECE-0723D4EA7163}"/>
                </a:ext>
              </a:extLst>
            </p:cNvPr>
            <p:cNvSpPr txBox="1"/>
            <p:nvPr/>
          </p:nvSpPr>
          <p:spPr>
            <a:xfrm>
              <a:off x="2926854" y="2741218"/>
              <a:ext cx="271207" cy="400110"/>
            </a:xfrm>
            <a:prstGeom prst="rect">
              <a:avLst/>
            </a:prstGeom>
            <a:noFill/>
          </p:spPr>
          <p:txBody>
            <a:bodyPr wrap="square" rtlCol="0">
              <a:spAutoFit/>
            </a:bodyPr>
            <a:lstStyle/>
            <a:p>
              <a:r>
                <a:rPr lang="en-US" sz="2000" b="1" dirty="0">
                  <a:solidFill>
                    <a:schemeClr val="bg1"/>
                  </a:solidFill>
                  <a:latin typeface="Cardo" panose="020B0604020202020204" charset="-79"/>
                  <a:ea typeface="Cardo" panose="020B0604020202020204" charset="-79"/>
                  <a:cs typeface="Cardo" panose="020B0604020202020204" charset="-79"/>
                </a:rPr>
                <a:t>3</a:t>
              </a:r>
            </a:p>
          </p:txBody>
        </p:sp>
      </p:grpSp>
      <p:grpSp>
        <p:nvGrpSpPr>
          <p:cNvPr id="57" name="Group 56">
            <a:extLst>
              <a:ext uri="{FF2B5EF4-FFF2-40B4-BE49-F238E27FC236}">
                <a16:creationId xmlns:a16="http://schemas.microsoft.com/office/drawing/2014/main" id="{E16EFF96-E1EF-866F-938A-99DE093FB00A}"/>
              </a:ext>
            </a:extLst>
          </p:cNvPr>
          <p:cNvGrpSpPr/>
          <p:nvPr/>
        </p:nvGrpSpPr>
        <p:grpSpPr>
          <a:xfrm>
            <a:off x="237330" y="8149884"/>
            <a:ext cx="451809" cy="451809"/>
            <a:chOff x="2853125" y="2696365"/>
            <a:chExt cx="451809" cy="451809"/>
          </a:xfrm>
        </p:grpSpPr>
        <p:grpSp>
          <p:nvGrpSpPr>
            <p:cNvPr id="58" name="Google Shape;242;p19">
              <a:extLst>
                <a:ext uri="{FF2B5EF4-FFF2-40B4-BE49-F238E27FC236}">
                  <a16:creationId xmlns:a16="http://schemas.microsoft.com/office/drawing/2014/main" id="{E5B9A210-C3A3-917F-9017-330CF9667651}"/>
                </a:ext>
              </a:extLst>
            </p:cNvPr>
            <p:cNvGrpSpPr/>
            <p:nvPr/>
          </p:nvGrpSpPr>
          <p:grpSpPr>
            <a:xfrm>
              <a:off x="2853125" y="2696365"/>
              <a:ext cx="451809" cy="451809"/>
              <a:chOff x="0" y="0"/>
              <a:chExt cx="138697" cy="138697"/>
            </a:xfrm>
          </p:grpSpPr>
          <p:sp>
            <p:nvSpPr>
              <p:cNvPr id="60" name="Google Shape;243;p19">
                <a:extLst>
                  <a:ext uri="{FF2B5EF4-FFF2-40B4-BE49-F238E27FC236}">
                    <a16:creationId xmlns:a16="http://schemas.microsoft.com/office/drawing/2014/main" id="{96E328EC-D057-18D3-8E25-EF06B73E6A1E}"/>
                  </a:ext>
                </a:extLst>
              </p:cNvPr>
              <p:cNvSpPr/>
              <p:nvPr/>
            </p:nvSpPr>
            <p:spPr>
              <a:xfrm>
                <a:off x="0" y="0"/>
                <a:ext cx="138697" cy="138697"/>
              </a:xfrm>
              <a:custGeom>
                <a:avLst/>
                <a:gdLst/>
                <a:ahLst/>
                <a:cxnLst/>
                <a:rect l="l" t="t" r="r" b="b"/>
                <a:pathLst>
                  <a:path w="138697" h="138697" extrusionOk="0">
                    <a:moveTo>
                      <a:pt x="0" y="0"/>
                    </a:moveTo>
                    <a:lnTo>
                      <a:pt x="138697" y="0"/>
                    </a:lnTo>
                    <a:lnTo>
                      <a:pt x="138697" y="138697"/>
                    </a:lnTo>
                    <a:lnTo>
                      <a:pt x="0" y="138697"/>
                    </a:lnTo>
                    <a:close/>
                  </a:path>
                </a:pathLst>
              </a:custGeom>
              <a:solidFill>
                <a:srgbClr val="0B6AE9"/>
              </a:solidFill>
              <a:ln>
                <a:noFill/>
              </a:ln>
            </p:spPr>
            <p:txBody>
              <a:bodyPr/>
              <a:lstStyle/>
              <a:p>
                <a:endParaRPr lang="en-US"/>
              </a:p>
            </p:txBody>
          </p:sp>
          <p:sp>
            <p:nvSpPr>
              <p:cNvPr id="61" name="Google Shape;244;p19">
                <a:extLst>
                  <a:ext uri="{FF2B5EF4-FFF2-40B4-BE49-F238E27FC236}">
                    <a16:creationId xmlns:a16="http://schemas.microsoft.com/office/drawing/2014/main" id="{C56316D2-9F8B-6853-AED2-9BE5133A2ABC}"/>
                  </a:ext>
                </a:extLst>
              </p:cNvPr>
              <p:cNvSpPr txBox="1"/>
              <p:nvPr/>
            </p:nvSpPr>
            <p:spPr>
              <a:xfrm>
                <a:off x="0" y="38100"/>
                <a:ext cx="138697" cy="100597"/>
              </a:xfrm>
              <a:prstGeom prst="rect">
                <a:avLst/>
              </a:prstGeom>
              <a:noFill/>
              <a:ln>
                <a:noFill/>
              </a:ln>
            </p:spPr>
            <p:txBody>
              <a:bodyPr spcFirstLastPara="1" wrap="square" lIns="50800" tIns="50800" rIns="50800" bIns="50800" anchor="ctr" anchorCtr="0">
                <a:noAutofit/>
              </a:bodyPr>
              <a:lstStyle/>
              <a:p>
                <a:pPr marL="0" marR="0" lvl="0" indent="0" algn="ctr" rtl="0">
                  <a:lnSpc>
                    <a:spcPct val="1207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sp>
          <p:nvSpPr>
            <p:cNvPr id="59" name="TextBox 58">
              <a:extLst>
                <a:ext uri="{FF2B5EF4-FFF2-40B4-BE49-F238E27FC236}">
                  <a16:creationId xmlns:a16="http://schemas.microsoft.com/office/drawing/2014/main" id="{08BE7E1E-48FE-4359-FC52-504727524C88}"/>
                </a:ext>
              </a:extLst>
            </p:cNvPr>
            <p:cNvSpPr txBox="1"/>
            <p:nvPr/>
          </p:nvSpPr>
          <p:spPr>
            <a:xfrm>
              <a:off x="2926854" y="2741218"/>
              <a:ext cx="271207" cy="400110"/>
            </a:xfrm>
            <a:prstGeom prst="rect">
              <a:avLst/>
            </a:prstGeom>
            <a:noFill/>
          </p:spPr>
          <p:txBody>
            <a:bodyPr wrap="square" rtlCol="0">
              <a:spAutoFit/>
            </a:bodyPr>
            <a:lstStyle/>
            <a:p>
              <a:r>
                <a:rPr lang="en-US" sz="2000" b="1" dirty="0">
                  <a:solidFill>
                    <a:schemeClr val="bg1"/>
                  </a:solidFill>
                  <a:latin typeface="Cardo" panose="020B0604020202020204" charset="-79"/>
                  <a:ea typeface="Cardo" panose="020B0604020202020204" charset="-79"/>
                  <a:cs typeface="Cardo" panose="020B0604020202020204" charset="-79"/>
                </a:rPr>
                <a:t>4</a:t>
              </a:r>
            </a:p>
          </p:txBody>
        </p:sp>
      </p:grpSp>
      <p:cxnSp>
        <p:nvCxnSpPr>
          <p:cNvPr id="63" name="Straight Connector 62">
            <a:extLst>
              <a:ext uri="{FF2B5EF4-FFF2-40B4-BE49-F238E27FC236}">
                <a16:creationId xmlns:a16="http://schemas.microsoft.com/office/drawing/2014/main" id="{6D0FFF11-475D-F280-C7C8-19B27FF14472}"/>
              </a:ext>
            </a:extLst>
          </p:cNvPr>
          <p:cNvCxnSpPr>
            <a:cxnSpLocks/>
          </p:cNvCxnSpPr>
          <p:nvPr/>
        </p:nvCxnSpPr>
        <p:spPr>
          <a:xfrm>
            <a:off x="11043313" y="1831553"/>
            <a:ext cx="0" cy="8977474"/>
          </a:xfrm>
          <a:prstGeom prst="line">
            <a:avLst/>
          </a:prstGeom>
          <a:ln w="28575"/>
        </p:spPr>
        <p:style>
          <a:lnRef idx="3">
            <a:schemeClr val="dk1"/>
          </a:lnRef>
          <a:fillRef idx="0">
            <a:schemeClr val="dk1"/>
          </a:fillRef>
          <a:effectRef idx="2">
            <a:schemeClr val="dk1"/>
          </a:effectRef>
          <a:fontRef idx="minor">
            <a:schemeClr val="tx1"/>
          </a:fontRef>
        </p:style>
      </p:cxnSp>
      <p:cxnSp>
        <p:nvCxnSpPr>
          <p:cNvPr id="256" name="Straight Connector 255">
            <a:extLst>
              <a:ext uri="{FF2B5EF4-FFF2-40B4-BE49-F238E27FC236}">
                <a16:creationId xmlns:a16="http://schemas.microsoft.com/office/drawing/2014/main" id="{530D9EB9-7FBE-CF95-4A75-C709850C4D45}"/>
              </a:ext>
            </a:extLst>
          </p:cNvPr>
          <p:cNvCxnSpPr>
            <a:cxnSpLocks/>
          </p:cNvCxnSpPr>
          <p:nvPr/>
        </p:nvCxnSpPr>
        <p:spPr>
          <a:xfrm>
            <a:off x="14539414" y="1831553"/>
            <a:ext cx="0" cy="8977474"/>
          </a:xfrm>
          <a:prstGeom prst="line">
            <a:avLst/>
          </a:prstGeom>
          <a:ln w="28575"/>
        </p:spPr>
        <p:style>
          <a:lnRef idx="3">
            <a:schemeClr val="dk1"/>
          </a:lnRef>
          <a:fillRef idx="0">
            <a:schemeClr val="dk1"/>
          </a:fillRef>
          <a:effectRef idx="2">
            <a:schemeClr val="dk1"/>
          </a:effectRef>
          <a:fontRef idx="minor">
            <a:schemeClr val="tx1"/>
          </a:fontRef>
        </p:style>
      </p:cxnSp>
      <p:sp>
        <p:nvSpPr>
          <p:cNvPr id="259" name="Google Shape;298;p22">
            <a:extLst>
              <a:ext uri="{FF2B5EF4-FFF2-40B4-BE49-F238E27FC236}">
                <a16:creationId xmlns:a16="http://schemas.microsoft.com/office/drawing/2014/main" id="{EFA5E0E0-9871-D1E8-4B85-A9B7AFBFD7F7}"/>
              </a:ext>
            </a:extLst>
          </p:cNvPr>
          <p:cNvSpPr/>
          <p:nvPr/>
        </p:nvSpPr>
        <p:spPr>
          <a:xfrm>
            <a:off x="11393793" y="4644575"/>
            <a:ext cx="2795141" cy="1198382"/>
          </a:xfrm>
          <a:custGeom>
            <a:avLst/>
            <a:gdLst/>
            <a:ahLst/>
            <a:cxnLst/>
            <a:rect l="l" t="t" r="r" b="b"/>
            <a:pathLst>
              <a:path w="138697" h="138697" extrusionOk="0">
                <a:moveTo>
                  <a:pt x="0" y="0"/>
                </a:moveTo>
                <a:lnTo>
                  <a:pt x="138697" y="0"/>
                </a:lnTo>
                <a:lnTo>
                  <a:pt x="138697" y="138697"/>
                </a:lnTo>
                <a:lnTo>
                  <a:pt x="0" y="138697"/>
                </a:lnTo>
                <a:close/>
              </a:path>
            </a:pathLst>
          </a:custGeom>
          <a:solidFill>
            <a:schemeClr val="tx1"/>
          </a:solidFill>
          <a:ln>
            <a:noFill/>
          </a:ln>
        </p:spPr>
        <p:txBody>
          <a:bodyPr/>
          <a:lstStyle/>
          <a:p>
            <a:endParaRPr lang="en-US"/>
          </a:p>
        </p:txBody>
      </p:sp>
      <p:sp>
        <p:nvSpPr>
          <p:cNvPr id="26" name="Google Shape;315;p22">
            <a:extLst>
              <a:ext uri="{FF2B5EF4-FFF2-40B4-BE49-F238E27FC236}">
                <a16:creationId xmlns:a16="http://schemas.microsoft.com/office/drawing/2014/main" id="{C6913AC0-AAEC-C288-61E4-0BADA8BCE54C}"/>
              </a:ext>
            </a:extLst>
          </p:cNvPr>
          <p:cNvSpPr txBox="1"/>
          <p:nvPr/>
        </p:nvSpPr>
        <p:spPr>
          <a:xfrm>
            <a:off x="11633441" y="5077342"/>
            <a:ext cx="2315841" cy="33284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algn="ctr">
              <a:lnSpc>
                <a:spcPct val="102985"/>
              </a:lnSpc>
              <a:defRPr sz="2100" b="1">
                <a:solidFill>
                  <a:srgbClr val="FFFFFF"/>
                </a:solidFill>
                <a:latin typeface="Cardo" panose="020B0604020202020204" charset="-79"/>
                <a:ea typeface="Cardo" panose="020B0604020202020204" charset="-79"/>
                <a:cs typeface="Cardo" panose="020B0604020202020204" charset="-79"/>
              </a:defRPr>
            </a:lvl1pPr>
          </a:lstStyle>
          <a:p>
            <a:r>
              <a:rPr lang="en-US" dirty="0"/>
              <a:t>Q3 2027</a:t>
            </a:r>
            <a:endParaRPr lang="es-ES" dirty="0"/>
          </a:p>
        </p:txBody>
      </p:sp>
      <p:sp>
        <p:nvSpPr>
          <p:cNvPr id="260" name="Google Shape;298;p22">
            <a:extLst>
              <a:ext uri="{FF2B5EF4-FFF2-40B4-BE49-F238E27FC236}">
                <a16:creationId xmlns:a16="http://schemas.microsoft.com/office/drawing/2014/main" id="{9DE7066A-8B28-7311-5D84-D42B4379D70D}"/>
              </a:ext>
            </a:extLst>
          </p:cNvPr>
          <p:cNvSpPr/>
          <p:nvPr/>
        </p:nvSpPr>
        <p:spPr>
          <a:xfrm>
            <a:off x="11393793" y="6487295"/>
            <a:ext cx="2795141" cy="1198382"/>
          </a:xfrm>
          <a:custGeom>
            <a:avLst/>
            <a:gdLst/>
            <a:ahLst/>
            <a:cxnLst/>
            <a:rect l="l" t="t" r="r" b="b"/>
            <a:pathLst>
              <a:path w="138697" h="138697" extrusionOk="0">
                <a:moveTo>
                  <a:pt x="0" y="0"/>
                </a:moveTo>
                <a:lnTo>
                  <a:pt x="138697" y="0"/>
                </a:lnTo>
                <a:lnTo>
                  <a:pt x="138697" y="138697"/>
                </a:lnTo>
                <a:lnTo>
                  <a:pt x="0" y="138697"/>
                </a:lnTo>
                <a:close/>
              </a:path>
            </a:pathLst>
          </a:custGeom>
          <a:solidFill>
            <a:schemeClr val="tx1"/>
          </a:solidFill>
          <a:ln>
            <a:noFill/>
          </a:ln>
        </p:spPr>
        <p:txBody>
          <a:bodyPr/>
          <a:lstStyle/>
          <a:p>
            <a:endParaRPr lang="en-US" dirty="0"/>
          </a:p>
        </p:txBody>
      </p:sp>
      <p:sp>
        <p:nvSpPr>
          <p:cNvPr id="28" name="Google Shape;315;p22">
            <a:extLst>
              <a:ext uri="{FF2B5EF4-FFF2-40B4-BE49-F238E27FC236}">
                <a16:creationId xmlns:a16="http://schemas.microsoft.com/office/drawing/2014/main" id="{323680E0-BDDB-A6EF-D696-6EE66AE2E602}"/>
              </a:ext>
            </a:extLst>
          </p:cNvPr>
          <p:cNvSpPr txBox="1"/>
          <p:nvPr/>
        </p:nvSpPr>
        <p:spPr>
          <a:xfrm>
            <a:off x="11633442" y="6914882"/>
            <a:ext cx="2315841" cy="33284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a:defPPr>
            <a:lvl1pPr algn="ctr">
              <a:lnSpc>
                <a:spcPct val="102985"/>
              </a:lnSpc>
              <a:defRPr sz="2100" b="1">
                <a:solidFill>
                  <a:srgbClr val="FFFFFF"/>
                </a:solidFill>
                <a:latin typeface="Cardo" panose="020B0604020202020204" charset="-79"/>
                <a:ea typeface="Cardo" panose="020B0604020202020204" charset="-79"/>
                <a:cs typeface="Cardo" panose="020B0604020202020204" charset="-79"/>
              </a:defRPr>
            </a:lvl1pPr>
          </a:lstStyle>
          <a:p>
            <a:r>
              <a:rPr lang="en-US" dirty="0"/>
              <a:t>Q2 2030</a:t>
            </a:r>
          </a:p>
        </p:txBody>
      </p:sp>
      <p:sp>
        <p:nvSpPr>
          <p:cNvPr id="261" name="Google Shape;298;p22">
            <a:extLst>
              <a:ext uri="{FF2B5EF4-FFF2-40B4-BE49-F238E27FC236}">
                <a16:creationId xmlns:a16="http://schemas.microsoft.com/office/drawing/2014/main" id="{5669833A-BABE-A0F6-4FBF-C7C4A7C3502C}"/>
              </a:ext>
            </a:extLst>
          </p:cNvPr>
          <p:cNvSpPr/>
          <p:nvPr/>
        </p:nvSpPr>
        <p:spPr>
          <a:xfrm>
            <a:off x="11393793" y="8560960"/>
            <a:ext cx="2795141" cy="1198382"/>
          </a:xfrm>
          <a:custGeom>
            <a:avLst/>
            <a:gdLst/>
            <a:ahLst/>
            <a:cxnLst/>
            <a:rect l="l" t="t" r="r" b="b"/>
            <a:pathLst>
              <a:path w="138697" h="138697" extrusionOk="0">
                <a:moveTo>
                  <a:pt x="0" y="0"/>
                </a:moveTo>
                <a:lnTo>
                  <a:pt x="138697" y="0"/>
                </a:lnTo>
                <a:lnTo>
                  <a:pt x="138697" y="138697"/>
                </a:lnTo>
                <a:lnTo>
                  <a:pt x="0" y="138697"/>
                </a:lnTo>
                <a:close/>
              </a:path>
            </a:pathLst>
          </a:custGeom>
          <a:solidFill>
            <a:schemeClr val="tx1"/>
          </a:solidFill>
          <a:ln>
            <a:noFill/>
          </a:ln>
        </p:spPr>
        <p:txBody>
          <a:bodyPr/>
          <a:lstStyle/>
          <a:p>
            <a:endParaRPr lang="en-US"/>
          </a:p>
        </p:txBody>
      </p:sp>
      <p:sp>
        <p:nvSpPr>
          <p:cNvPr id="27" name="Google Shape;315;p22">
            <a:extLst>
              <a:ext uri="{FF2B5EF4-FFF2-40B4-BE49-F238E27FC236}">
                <a16:creationId xmlns:a16="http://schemas.microsoft.com/office/drawing/2014/main" id="{C8240B7D-9DB0-6441-F2CE-104A85C5D316}"/>
              </a:ext>
            </a:extLst>
          </p:cNvPr>
          <p:cNvSpPr txBox="1"/>
          <p:nvPr/>
        </p:nvSpPr>
        <p:spPr>
          <a:xfrm>
            <a:off x="11633440" y="8993727"/>
            <a:ext cx="2315841" cy="33284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RPr/>
            </a:defPPr>
            <a:lvl1pPr algn="ctr">
              <a:lnSpc>
                <a:spcPct val="102985"/>
              </a:lnSpc>
              <a:defRPr sz="2100" b="1">
                <a:solidFill>
                  <a:srgbClr val="FFFFFF"/>
                </a:solidFill>
                <a:latin typeface="Cardo" panose="020B0604020202020204" charset="-79"/>
                <a:ea typeface="Cardo" panose="020B0604020202020204" charset="-79"/>
                <a:cs typeface="Cardo" panose="020B0604020202020204" charset="-79"/>
              </a:defRPr>
            </a:lvl1pPr>
          </a:lstStyle>
          <a:p>
            <a:r>
              <a:rPr lang="en-US" dirty="0"/>
              <a:t>Q3 2034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E7E7E7"/>
            </a:gs>
            <a:gs pos="100000">
              <a:srgbClr val="FFFFFF"/>
            </a:gs>
          </a:gsLst>
          <a:lin ang="5400000" scaled="0"/>
        </a:gradFill>
        <a:effectLst/>
      </p:bgPr>
    </p:bg>
    <p:spTree>
      <p:nvGrpSpPr>
        <p:cNvPr id="1" name="Shape 429">
          <a:extLst>
            <a:ext uri="{FF2B5EF4-FFF2-40B4-BE49-F238E27FC236}">
              <a16:creationId xmlns:a16="http://schemas.microsoft.com/office/drawing/2014/main" id="{64C456B3-1CF4-C2CF-A269-9C37A77A8F30}"/>
            </a:ext>
          </a:extLst>
        </p:cNvPr>
        <p:cNvGrpSpPr/>
        <p:nvPr/>
      </p:nvGrpSpPr>
      <p:grpSpPr>
        <a:xfrm>
          <a:off x="0" y="0"/>
          <a:ext cx="0" cy="0"/>
          <a:chOff x="0" y="0"/>
          <a:chExt cx="0" cy="0"/>
        </a:xfrm>
      </p:grpSpPr>
      <p:pic>
        <p:nvPicPr>
          <p:cNvPr id="3" name="Imagen 2" descr="Texto&#10;&#10;El contenido generado por IA puede ser incorrecto.">
            <a:extLst>
              <a:ext uri="{FF2B5EF4-FFF2-40B4-BE49-F238E27FC236}">
                <a16:creationId xmlns:a16="http://schemas.microsoft.com/office/drawing/2014/main" id="{B1269E77-8603-8FDA-1969-0D103D6B4ECD}"/>
              </a:ext>
            </a:extLst>
          </p:cNvPr>
          <p:cNvPicPr>
            <a:picLocks noChangeAspect="1"/>
          </p:cNvPicPr>
          <p:nvPr/>
        </p:nvPicPr>
        <p:blipFill>
          <a:blip r:embed="rId3"/>
          <a:srcRect l="904" t="8242" r="729" b="2222"/>
          <a:stretch>
            <a:fillRect/>
          </a:stretch>
        </p:blipFill>
        <p:spPr>
          <a:xfrm>
            <a:off x="1135410" y="2574568"/>
            <a:ext cx="16014700" cy="4483100"/>
          </a:xfrm>
          <a:prstGeom prst="roundRect">
            <a:avLst>
              <a:gd name="adj" fmla="val 6590"/>
            </a:avLst>
          </a:prstGeom>
        </p:spPr>
      </p:pic>
    </p:spTree>
    <p:extLst>
      <p:ext uri="{BB962C8B-B14F-4D97-AF65-F5344CB8AC3E}">
        <p14:creationId xmlns:p14="http://schemas.microsoft.com/office/powerpoint/2010/main" val="4142796038"/>
      </p:ext>
    </p:extLst>
  </p:cSld>
  <p:clrMapOvr>
    <a:masterClrMapping/>
  </p:clrMapOvr>
</p:sld>
</file>

<file path=ppt/theme/theme1.xml><?xml version="1.0" encoding="utf-8"?>
<a:theme xmlns:a="http://schemas.openxmlformats.org/drawingml/2006/main" name="McKinsey Consulting Report Slides">
  <a:themeElements>
    <a:clrScheme name="Office">
      <a:dk1>
        <a:srgbClr val="0F1A38"/>
      </a:dk1>
      <a:lt1>
        <a:srgbClr val="FFFFFF"/>
      </a:lt1>
      <a:dk2>
        <a:srgbClr val="121A5D"/>
      </a:dk2>
      <a:lt2>
        <a:srgbClr val="E7E7E7"/>
      </a:lt2>
      <a:accent1>
        <a:srgbClr val="0B6AE9"/>
      </a:accent1>
      <a:accent2>
        <a:srgbClr val="E7E7E7"/>
      </a:accent2>
      <a:accent3>
        <a:srgbClr val="FFFFFF"/>
      </a:accent3>
      <a:accent4>
        <a:srgbClr val="888888"/>
      </a:accent4>
      <a:accent5>
        <a:srgbClr val="0F1A38"/>
      </a:accent5>
      <a:accent6>
        <a:srgbClr val="121A5D"/>
      </a:accent6>
      <a:hlink>
        <a:srgbClr val="0B6AE9"/>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684</Words>
  <Application>Microsoft Office PowerPoint</Application>
  <PresentationFormat>Custom</PresentationFormat>
  <Paragraphs>118</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Inter Light</vt:lpstr>
      <vt:lpstr>Arial</vt:lpstr>
      <vt:lpstr>Century Schoolbook</vt:lpstr>
      <vt:lpstr>Inter</vt:lpstr>
      <vt:lpstr>Calibri</vt:lpstr>
      <vt:lpstr>Arial Rounded MT Bold</vt:lpstr>
      <vt:lpstr>Cardo</vt:lpstr>
      <vt:lpstr>Arial,Sans-Serif</vt:lpstr>
      <vt:lpstr>McKinsey Consulting Report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Aryav Biyala</dc:creator>
  <cp:lastModifiedBy>Aryav Biyala</cp:lastModifiedBy>
  <cp:revision>2</cp:revision>
  <dcterms:modified xsi:type="dcterms:W3CDTF">2026-02-27T05:53:14Z</dcterms:modified>
</cp:coreProperties>
</file>